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21"/>
  </p:notesMasterIdLst>
  <p:sldIdLst>
    <p:sldId id="341" r:id="rId2"/>
    <p:sldId id="365" r:id="rId3"/>
    <p:sldId id="366" r:id="rId4"/>
    <p:sldId id="367" r:id="rId5"/>
    <p:sldId id="368" r:id="rId6"/>
    <p:sldId id="381" r:id="rId7"/>
    <p:sldId id="382" r:id="rId8"/>
    <p:sldId id="383" r:id="rId9"/>
    <p:sldId id="384" r:id="rId10"/>
    <p:sldId id="385" r:id="rId11"/>
    <p:sldId id="386" r:id="rId12"/>
    <p:sldId id="364" r:id="rId13"/>
    <p:sldId id="371" r:id="rId14"/>
    <p:sldId id="372" r:id="rId15"/>
    <p:sldId id="373" r:id="rId16"/>
    <p:sldId id="374" r:id="rId17"/>
    <p:sldId id="376" r:id="rId18"/>
    <p:sldId id="377" r:id="rId19"/>
    <p:sldId id="363" r:id="rId20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54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ragana Balać" userId="9d6f7dc40bf7ff68" providerId="LiveId" clId="{D27D6FA8-28E0-4D0F-8B69-70F39C730A8E}"/>
    <pc:docChg chg="undo custSel addSld delSld modSld">
      <pc:chgData name="Dragana Balać" userId="9d6f7dc40bf7ff68" providerId="LiveId" clId="{D27D6FA8-28E0-4D0F-8B69-70F39C730A8E}" dt="2025-01-24T10:24:13.574" v="2480" actId="1076"/>
      <pc:docMkLst>
        <pc:docMk/>
      </pc:docMkLst>
      <pc:sldChg chg="modSp mod">
        <pc:chgData name="Dragana Balać" userId="9d6f7dc40bf7ff68" providerId="LiveId" clId="{D27D6FA8-28E0-4D0F-8B69-70F39C730A8E}" dt="2025-01-24T10:21:39.526" v="2464" actId="6549"/>
        <pc:sldMkLst>
          <pc:docMk/>
          <pc:sldMk cId="1901321709" sldId="341"/>
        </pc:sldMkLst>
        <pc:spChg chg="mod">
          <ac:chgData name="Dragana Balać" userId="9d6f7dc40bf7ff68" providerId="LiveId" clId="{D27D6FA8-28E0-4D0F-8B69-70F39C730A8E}" dt="2025-01-24T10:21:39.526" v="2464" actId="6549"/>
          <ac:spMkLst>
            <pc:docMk/>
            <pc:sldMk cId="1901321709" sldId="341"/>
            <ac:spMk id="6146" creationId="{00000000-0000-0000-0000-000000000000}"/>
          </ac:spMkLst>
        </pc:spChg>
      </pc:sldChg>
      <pc:sldChg chg="modSp mod">
        <pc:chgData name="Dragana Balać" userId="9d6f7dc40bf7ff68" providerId="LiveId" clId="{D27D6FA8-28E0-4D0F-8B69-70F39C730A8E}" dt="2025-01-24T10:19:26.482" v="2453" actId="5793"/>
        <pc:sldMkLst>
          <pc:docMk/>
          <pc:sldMk cId="2557507533" sldId="363"/>
        </pc:sldMkLst>
        <pc:spChg chg="mod">
          <ac:chgData name="Dragana Balać" userId="9d6f7dc40bf7ff68" providerId="LiveId" clId="{D27D6FA8-28E0-4D0F-8B69-70F39C730A8E}" dt="2025-01-24T10:19:26.482" v="2453" actId="5793"/>
          <ac:spMkLst>
            <pc:docMk/>
            <pc:sldMk cId="2557507533" sldId="363"/>
            <ac:spMk id="21" creationId="{00000000-0000-0000-0000-000000000000}"/>
          </ac:spMkLst>
        </pc:spChg>
      </pc:sldChg>
      <pc:sldChg chg="addSp modSp mod">
        <pc:chgData name="Dragana Balać" userId="9d6f7dc40bf7ff68" providerId="LiveId" clId="{D27D6FA8-28E0-4D0F-8B69-70F39C730A8E}" dt="2025-01-24T09:27:34.664" v="1444" actId="207"/>
        <pc:sldMkLst>
          <pc:docMk/>
          <pc:sldMk cId="4088552142" sldId="364"/>
        </pc:sldMkLst>
        <pc:spChg chg="mod">
          <ac:chgData name="Dragana Balać" userId="9d6f7dc40bf7ff68" providerId="LiveId" clId="{D27D6FA8-28E0-4D0F-8B69-70F39C730A8E}" dt="2025-01-24T09:27:34.664" v="1444" actId="207"/>
          <ac:spMkLst>
            <pc:docMk/>
            <pc:sldMk cId="4088552142" sldId="364"/>
            <ac:spMk id="2" creationId="{CFBCEF73-A36D-4708-8D55-2712AF909DA5}"/>
          </ac:spMkLst>
        </pc:spChg>
        <pc:spChg chg="mod">
          <ac:chgData name="Dragana Balać" userId="9d6f7dc40bf7ff68" providerId="LiveId" clId="{D27D6FA8-28E0-4D0F-8B69-70F39C730A8E}" dt="2025-01-24T09:27:22.348" v="1440" actId="1076"/>
          <ac:spMkLst>
            <pc:docMk/>
            <pc:sldMk cId="4088552142" sldId="364"/>
            <ac:spMk id="3" creationId="{A9900750-29FB-440A-A01F-66576DEDBDAC}"/>
          </ac:spMkLst>
        </pc:spChg>
        <pc:picChg chg="add mod">
          <ac:chgData name="Dragana Balać" userId="9d6f7dc40bf7ff68" providerId="LiveId" clId="{D27D6FA8-28E0-4D0F-8B69-70F39C730A8E}" dt="2025-01-24T09:27:29.547" v="1443" actId="1076"/>
          <ac:picMkLst>
            <pc:docMk/>
            <pc:sldMk cId="4088552142" sldId="364"/>
            <ac:picMk id="4" creationId="{76B69A8A-1779-4AB5-8F23-175214D12F5E}"/>
          </ac:picMkLst>
        </pc:picChg>
      </pc:sldChg>
      <pc:sldChg chg="modSp mod">
        <pc:chgData name="Dragana Balać" userId="9d6f7dc40bf7ff68" providerId="LiveId" clId="{D27D6FA8-28E0-4D0F-8B69-70F39C730A8E}" dt="2025-01-24T07:39:46.929" v="32" actId="1076"/>
        <pc:sldMkLst>
          <pc:docMk/>
          <pc:sldMk cId="1655907958" sldId="365"/>
        </pc:sldMkLst>
        <pc:spChg chg="mod">
          <ac:chgData name="Dragana Balać" userId="9d6f7dc40bf7ff68" providerId="LiveId" clId="{D27D6FA8-28E0-4D0F-8B69-70F39C730A8E}" dt="2025-01-24T07:38:31.632" v="28" actId="20577"/>
          <ac:spMkLst>
            <pc:docMk/>
            <pc:sldMk cId="1655907958" sldId="365"/>
            <ac:spMk id="3" creationId="{3545EAFE-242A-4D28-88FF-A51363F38536}"/>
          </ac:spMkLst>
        </pc:spChg>
        <pc:picChg chg="mod">
          <ac:chgData name="Dragana Balać" userId="9d6f7dc40bf7ff68" providerId="LiveId" clId="{D27D6FA8-28E0-4D0F-8B69-70F39C730A8E}" dt="2025-01-24T07:39:46.929" v="32" actId="1076"/>
          <ac:picMkLst>
            <pc:docMk/>
            <pc:sldMk cId="1655907958" sldId="365"/>
            <ac:picMk id="5" creationId="{7B94AE09-289F-49ED-97A5-9C154679D4A2}"/>
          </ac:picMkLst>
        </pc:picChg>
      </pc:sldChg>
      <pc:sldChg chg="modSp mod">
        <pc:chgData name="Dragana Balać" userId="9d6f7dc40bf7ff68" providerId="LiveId" clId="{D27D6FA8-28E0-4D0F-8B69-70F39C730A8E}" dt="2025-01-24T07:39:56.094" v="33" actId="1076"/>
        <pc:sldMkLst>
          <pc:docMk/>
          <pc:sldMk cId="2987333979" sldId="366"/>
        </pc:sldMkLst>
        <pc:spChg chg="mod">
          <ac:chgData name="Dragana Balać" userId="9d6f7dc40bf7ff68" providerId="LiveId" clId="{D27D6FA8-28E0-4D0F-8B69-70F39C730A8E}" dt="2025-01-24T07:39:23.210" v="31" actId="14100"/>
          <ac:spMkLst>
            <pc:docMk/>
            <pc:sldMk cId="2987333979" sldId="366"/>
            <ac:spMk id="3" creationId="{CCE0D2C6-7458-4613-870B-6907C1FE8E27}"/>
          </ac:spMkLst>
        </pc:spChg>
        <pc:picChg chg="mod">
          <ac:chgData name="Dragana Balać" userId="9d6f7dc40bf7ff68" providerId="LiveId" clId="{D27D6FA8-28E0-4D0F-8B69-70F39C730A8E}" dt="2025-01-24T07:39:56.094" v="33" actId="1076"/>
          <ac:picMkLst>
            <pc:docMk/>
            <pc:sldMk cId="2987333979" sldId="366"/>
            <ac:picMk id="4" creationId="{AEA1AB23-F6A8-490E-8FF1-FF66B88DA869}"/>
          </ac:picMkLst>
        </pc:picChg>
      </pc:sldChg>
      <pc:sldChg chg="addSp delSp modSp mod">
        <pc:chgData name="Dragana Balać" userId="9d6f7dc40bf7ff68" providerId="LiveId" clId="{D27D6FA8-28E0-4D0F-8B69-70F39C730A8E}" dt="2025-01-24T10:21:50.542" v="2465" actId="1076"/>
        <pc:sldMkLst>
          <pc:docMk/>
          <pc:sldMk cId="132099155" sldId="367"/>
        </pc:sldMkLst>
        <pc:spChg chg="mod">
          <ac:chgData name="Dragana Balać" userId="9d6f7dc40bf7ff68" providerId="LiveId" clId="{D27D6FA8-28E0-4D0F-8B69-70F39C730A8E}" dt="2025-01-24T08:27:50.938" v="354" actId="1076"/>
          <ac:spMkLst>
            <pc:docMk/>
            <pc:sldMk cId="132099155" sldId="367"/>
            <ac:spMk id="3" creationId="{C6AC8AD6-A195-4FF3-A21D-624E7994F45A}"/>
          </ac:spMkLst>
        </pc:spChg>
        <pc:picChg chg="add mod">
          <ac:chgData name="Dragana Balać" userId="9d6f7dc40bf7ff68" providerId="LiveId" clId="{D27D6FA8-28E0-4D0F-8B69-70F39C730A8E}" dt="2025-01-24T10:21:50.542" v="2465" actId="1076"/>
          <ac:picMkLst>
            <pc:docMk/>
            <pc:sldMk cId="132099155" sldId="367"/>
            <ac:picMk id="2" creationId="{A5C4D48A-F5E9-4821-98FF-81C6D9479F36}"/>
          </ac:picMkLst>
        </pc:picChg>
        <pc:picChg chg="del">
          <ac:chgData name="Dragana Balać" userId="9d6f7dc40bf7ff68" providerId="LiveId" clId="{D27D6FA8-28E0-4D0F-8B69-70F39C730A8E}" dt="2025-01-24T08:21:11.932" v="348" actId="478"/>
          <ac:picMkLst>
            <pc:docMk/>
            <pc:sldMk cId="132099155" sldId="367"/>
            <ac:picMk id="4" creationId="{8C53C657-5A50-4A32-BE93-EA2B68CEFD3A}"/>
          </ac:picMkLst>
        </pc:picChg>
        <pc:picChg chg="del">
          <ac:chgData name="Dragana Balać" userId="9d6f7dc40bf7ff68" providerId="LiveId" clId="{D27D6FA8-28E0-4D0F-8B69-70F39C730A8E}" dt="2025-01-24T08:21:13.309" v="349" actId="478"/>
          <ac:picMkLst>
            <pc:docMk/>
            <pc:sldMk cId="132099155" sldId="367"/>
            <ac:picMk id="7" creationId="{5807DDD6-2A9A-448D-A2EC-3F59A96550BA}"/>
          </ac:picMkLst>
        </pc:picChg>
      </pc:sldChg>
      <pc:sldChg chg="modSp mod">
        <pc:chgData name="Dragana Balać" userId="9d6f7dc40bf7ff68" providerId="LiveId" clId="{D27D6FA8-28E0-4D0F-8B69-70F39C730A8E}" dt="2025-01-24T10:22:10.134" v="2467" actId="1076"/>
        <pc:sldMkLst>
          <pc:docMk/>
          <pc:sldMk cId="341874261" sldId="368"/>
        </pc:sldMkLst>
        <pc:spChg chg="mod">
          <ac:chgData name="Dragana Balać" userId="9d6f7dc40bf7ff68" providerId="LiveId" clId="{D27D6FA8-28E0-4D0F-8B69-70F39C730A8E}" dt="2025-01-24T10:22:10.134" v="2467" actId="1076"/>
          <ac:spMkLst>
            <pc:docMk/>
            <pc:sldMk cId="341874261" sldId="368"/>
            <ac:spMk id="3" creationId="{4F241047-1AC6-4EF8-9BCE-0F64A4A0EC01}"/>
          </ac:spMkLst>
        </pc:spChg>
      </pc:sldChg>
      <pc:sldChg chg="addSp delSp modSp mod">
        <pc:chgData name="Dragana Balać" userId="9d6f7dc40bf7ff68" providerId="LiveId" clId="{D27D6FA8-28E0-4D0F-8B69-70F39C730A8E}" dt="2025-01-24T09:31:27.307" v="1584" actId="1076"/>
        <pc:sldMkLst>
          <pc:docMk/>
          <pc:sldMk cId="2647850203" sldId="371"/>
        </pc:sldMkLst>
        <pc:spChg chg="mod">
          <ac:chgData name="Dragana Balać" userId="9d6f7dc40bf7ff68" providerId="LiveId" clId="{D27D6FA8-28E0-4D0F-8B69-70F39C730A8E}" dt="2025-01-24T09:29:19.497" v="1578" actId="20577"/>
          <ac:spMkLst>
            <pc:docMk/>
            <pc:sldMk cId="2647850203" sldId="371"/>
            <ac:spMk id="3" creationId="{3AA2E554-091B-46FE-B32F-FCB8DE321759}"/>
          </ac:spMkLst>
        </pc:spChg>
        <pc:picChg chg="add mod">
          <ac:chgData name="Dragana Balać" userId="9d6f7dc40bf7ff68" providerId="LiveId" clId="{D27D6FA8-28E0-4D0F-8B69-70F39C730A8E}" dt="2025-01-24T09:31:27.307" v="1584" actId="1076"/>
          <ac:picMkLst>
            <pc:docMk/>
            <pc:sldMk cId="2647850203" sldId="371"/>
            <ac:picMk id="2" creationId="{225A94A8-164F-4B53-8011-187766B877F9}"/>
          </ac:picMkLst>
        </pc:picChg>
        <pc:picChg chg="del">
          <ac:chgData name="Dragana Balać" userId="9d6f7dc40bf7ff68" providerId="LiveId" clId="{D27D6FA8-28E0-4D0F-8B69-70F39C730A8E}" dt="2025-01-24T09:29:27.844" v="1579" actId="478"/>
          <ac:picMkLst>
            <pc:docMk/>
            <pc:sldMk cId="2647850203" sldId="371"/>
            <ac:picMk id="4" creationId="{5BDFFE80-2114-4851-B45A-D03DE2AA2E10}"/>
          </ac:picMkLst>
        </pc:picChg>
      </pc:sldChg>
      <pc:sldChg chg="modSp mod">
        <pc:chgData name="Dragana Balać" userId="9d6f7dc40bf7ff68" providerId="LiveId" clId="{D27D6FA8-28E0-4D0F-8B69-70F39C730A8E}" dt="2025-01-24T10:23:38.707" v="2474" actId="6549"/>
        <pc:sldMkLst>
          <pc:docMk/>
          <pc:sldMk cId="1781783124" sldId="372"/>
        </pc:sldMkLst>
        <pc:spChg chg="mod">
          <ac:chgData name="Dragana Balać" userId="9d6f7dc40bf7ff68" providerId="LiveId" clId="{D27D6FA8-28E0-4D0F-8B69-70F39C730A8E}" dt="2025-01-24T10:23:38.707" v="2474" actId="6549"/>
          <ac:spMkLst>
            <pc:docMk/>
            <pc:sldMk cId="1781783124" sldId="372"/>
            <ac:spMk id="3" creationId="{554333A6-EED0-48B2-AFC9-43747D5DBF67}"/>
          </ac:spMkLst>
        </pc:spChg>
      </pc:sldChg>
      <pc:sldChg chg="modSp mod">
        <pc:chgData name="Dragana Balać" userId="9d6f7dc40bf7ff68" providerId="LiveId" clId="{D27D6FA8-28E0-4D0F-8B69-70F39C730A8E}" dt="2025-01-24T10:23:53.998" v="2478" actId="1076"/>
        <pc:sldMkLst>
          <pc:docMk/>
          <pc:sldMk cId="1233566743" sldId="373"/>
        </pc:sldMkLst>
        <pc:spChg chg="mod">
          <ac:chgData name="Dragana Balać" userId="9d6f7dc40bf7ff68" providerId="LiveId" clId="{D27D6FA8-28E0-4D0F-8B69-70F39C730A8E}" dt="2025-01-24T10:11:49.941" v="2211" actId="207"/>
          <ac:spMkLst>
            <pc:docMk/>
            <pc:sldMk cId="1233566743" sldId="373"/>
            <ac:spMk id="3" creationId="{5C91FCB2-EE6B-4CBF-9978-A356523DDD6B}"/>
          </ac:spMkLst>
        </pc:spChg>
        <pc:picChg chg="mod">
          <ac:chgData name="Dragana Balać" userId="9d6f7dc40bf7ff68" providerId="LiveId" clId="{D27D6FA8-28E0-4D0F-8B69-70F39C730A8E}" dt="2025-01-24T10:23:48.950" v="2476" actId="1076"/>
          <ac:picMkLst>
            <pc:docMk/>
            <pc:sldMk cId="1233566743" sldId="373"/>
            <ac:picMk id="7" creationId="{D8BD183D-E968-48C8-96B1-5DB8BB6BC629}"/>
          </ac:picMkLst>
        </pc:picChg>
        <pc:picChg chg="mod">
          <ac:chgData name="Dragana Balać" userId="9d6f7dc40bf7ff68" providerId="LiveId" clId="{D27D6FA8-28E0-4D0F-8B69-70F39C730A8E}" dt="2025-01-24T10:23:53.998" v="2478" actId="1076"/>
          <ac:picMkLst>
            <pc:docMk/>
            <pc:sldMk cId="1233566743" sldId="373"/>
            <ac:picMk id="9" creationId="{7A8E72D1-794D-4581-A1AD-38707A889B18}"/>
          </ac:picMkLst>
        </pc:picChg>
        <pc:picChg chg="mod">
          <ac:chgData name="Dragana Balać" userId="9d6f7dc40bf7ff68" providerId="LiveId" clId="{D27D6FA8-28E0-4D0F-8B69-70F39C730A8E}" dt="2025-01-24T10:23:50.998" v="2477" actId="1076"/>
          <ac:picMkLst>
            <pc:docMk/>
            <pc:sldMk cId="1233566743" sldId="373"/>
            <ac:picMk id="11" creationId="{31012913-D250-4C95-AD06-5A95D905BC80}"/>
          </ac:picMkLst>
        </pc:picChg>
      </pc:sldChg>
      <pc:sldChg chg="addSp delSp modSp mod">
        <pc:chgData name="Dragana Balać" userId="9d6f7dc40bf7ff68" providerId="LiveId" clId="{D27D6FA8-28E0-4D0F-8B69-70F39C730A8E}" dt="2025-01-24T10:12:46.061" v="2222"/>
        <pc:sldMkLst>
          <pc:docMk/>
          <pc:sldMk cId="2277015958" sldId="374"/>
        </pc:sldMkLst>
        <pc:spChg chg="mod">
          <ac:chgData name="Dragana Balać" userId="9d6f7dc40bf7ff68" providerId="LiveId" clId="{D27D6FA8-28E0-4D0F-8B69-70F39C730A8E}" dt="2025-01-24T10:12:46.061" v="2222"/>
          <ac:spMkLst>
            <pc:docMk/>
            <pc:sldMk cId="2277015958" sldId="374"/>
            <ac:spMk id="3" creationId="{2C2F4884-3D36-4FFA-AF46-FEBE8211DE68}"/>
          </ac:spMkLst>
        </pc:spChg>
        <pc:picChg chg="add mod">
          <ac:chgData name="Dragana Balać" userId="9d6f7dc40bf7ff68" providerId="LiveId" clId="{D27D6FA8-28E0-4D0F-8B69-70F39C730A8E}" dt="2025-01-24T09:39:08.241" v="1612" actId="1076"/>
          <ac:picMkLst>
            <pc:docMk/>
            <pc:sldMk cId="2277015958" sldId="374"/>
            <ac:picMk id="2" creationId="{5A6F0F33-3D4F-46EE-81C4-1B27A3FF6B22}"/>
          </ac:picMkLst>
        </pc:picChg>
        <pc:picChg chg="del">
          <ac:chgData name="Dragana Balać" userId="9d6f7dc40bf7ff68" providerId="LiveId" clId="{D27D6FA8-28E0-4D0F-8B69-70F39C730A8E}" dt="2025-01-24T09:38:06.136" v="1608" actId="478"/>
          <ac:picMkLst>
            <pc:docMk/>
            <pc:sldMk cId="2277015958" sldId="374"/>
            <ac:picMk id="4" creationId="{E02707FF-B2C8-4260-B43D-8D3583023A89}"/>
          </ac:picMkLst>
        </pc:picChg>
      </pc:sldChg>
      <pc:sldChg chg="modSp del mod">
        <pc:chgData name="Dragana Balać" userId="9d6f7dc40bf7ff68" providerId="LiveId" clId="{D27D6FA8-28E0-4D0F-8B69-70F39C730A8E}" dt="2025-01-24T10:12:56.021" v="2223" actId="47"/>
        <pc:sldMkLst>
          <pc:docMk/>
          <pc:sldMk cId="2326792321" sldId="375"/>
        </pc:sldMkLst>
        <pc:spChg chg="mod">
          <ac:chgData name="Dragana Balać" userId="9d6f7dc40bf7ff68" providerId="LiveId" clId="{D27D6FA8-28E0-4D0F-8B69-70F39C730A8E}" dt="2025-01-24T10:12:14.080" v="2216" actId="113"/>
          <ac:spMkLst>
            <pc:docMk/>
            <pc:sldMk cId="2326792321" sldId="375"/>
            <ac:spMk id="3" creationId="{9C3C02FB-954A-4CD9-9A68-658D927E9219}"/>
          </ac:spMkLst>
        </pc:spChg>
        <pc:picChg chg="mod">
          <ac:chgData name="Dragana Balać" userId="9d6f7dc40bf7ff68" providerId="LiveId" clId="{D27D6FA8-28E0-4D0F-8B69-70F39C730A8E}" dt="2025-01-24T10:12:18.527" v="2217" actId="1076"/>
          <ac:picMkLst>
            <pc:docMk/>
            <pc:sldMk cId="2326792321" sldId="375"/>
            <ac:picMk id="9" creationId="{1E7302F3-97F8-44B6-BAE2-68F3B9F13FB5}"/>
          </ac:picMkLst>
        </pc:picChg>
      </pc:sldChg>
      <pc:sldChg chg="addSp delSp modSp mod">
        <pc:chgData name="Dragana Balać" userId="9d6f7dc40bf7ff68" providerId="LiveId" clId="{D27D6FA8-28E0-4D0F-8B69-70F39C730A8E}" dt="2025-01-24T10:14:14.973" v="2229" actId="1076"/>
        <pc:sldMkLst>
          <pc:docMk/>
          <pc:sldMk cId="26039082" sldId="376"/>
        </pc:sldMkLst>
        <pc:spChg chg="mod">
          <ac:chgData name="Dragana Balać" userId="9d6f7dc40bf7ff68" providerId="LiveId" clId="{D27D6FA8-28E0-4D0F-8B69-70F39C730A8E}" dt="2025-01-24T10:14:14.973" v="2229" actId="1076"/>
          <ac:spMkLst>
            <pc:docMk/>
            <pc:sldMk cId="26039082" sldId="376"/>
            <ac:spMk id="3" creationId="{42273C9B-8D6C-4BD1-9EF7-DC537E05C37C}"/>
          </ac:spMkLst>
        </pc:spChg>
        <pc:picChg chg="add mod">
          <ac:chgData name="Dragana Balać" userId="9d6f7dc40bf7ff68" providerId="LiveId" clId="{D27D6FA8-28E0-4D0F-8B69-70F39C730A8E}" dt="2025-01-24T10:13:43.283" v="2227" actId="1076"/>
          <ac:picMkLst>
            <pc:docMk/>
            <pc:sldMk cId="26039082" sldId="376"/>
            <ac:picMk id="2" creationId="{FFA5A13F-4346-4313-B794-5973AEF454E7}"/>
          </ac:picMkLst>
        </pc:picChg>
        <pc:picChg chg="del">
          <ac:chgData name="Dragana Balać" userId="9d6f7dc40bf7ff68" providerId="LiveId" clId="{D27D6FA8-28E0-4D0F-8B69-70F39C730A8E}" dt="2025-01-24T10:13:09.192" v="2224" actId="478"/>
          <ac:picMkLst>
            <pc:docMk/>
            <pc:sldMk cId="26039082" sldId="376"/>
            <ac:picMk id="4" creationId="{AD7AF8A5-3CF6-4872-B0D5-4EF0548781D1}"/>
          </ac:picMkLst>
        </pc:picChg>
      </pc:sldChg>
      <pc:sldChg chg="modSp mod">
        <pc:chgData name="Dragana Balać" userId="9d6f7dc40bf7ff68" providerId="LiveId" clId="{D27D6FA8-28E0-4D0F-8B69-70F39C730A8E}" dt="2025-01-24T10:24:13.574" v="2480" actId="1076"/>
        <pc:sldMkLst>
          <pc:docMk/>
          <pc:sldMk cId="2688804526" sldId="377"/>
        </pc:sldMkLst>
        <pc:spChg chg="mod">
          <ac:chgData name="Dragana Balać" userId="9d6f7dc40bf7ff68" providerId="LiveId" clId="{D27D6FA8-28E0-4D0F-8B69-70F39C730A8E}" dt="2025-01-24T10:14:25.043" v="2231" actId="207"/>
          <ac:spMkLst>
            <pc:docMk/>
            <pc:sldMk cId="2688804526" sldId="377"/>
            <ac:spMk id="3" creationId="{CCFD4111-71B0-420D-AB51-1050FCD67C06}"/>
          </ac:spMkLst>
        </pc:spChg>
        <pc:picChg chg="mod">
          <ac:chgData name="Dragana Balać" userId="9d6f7dc40bf7ff68" providerId="LiveId" clId="{D27D6FA8-28E0-4D0F-8B69-70F39C730A8E}" dt="2025-01-24T10:24:11.646" v="2479" actId="1076"/>
          <ac:picMkLst>
            <pc:docMk/>
            <pc:sldMk cId="2688804526" sldId="377"/>
            <ac:picMk id="4" creationId="{6683420D-0976-442C-9003-5D425DFD0056}"/>
          </ac:picMkLst>
        </pc:picChg>
        <pc:picChg chg="mod">
          <ac:chgData name="Dragana Balać" userId="9d6f7dc40bf7ff68" providerId="LiveId" clId="{D27D6FA8-28E0-4D0F-8B69-70F39C730A8E}" dt="2025-01-24T10:24:13.574" v="2480" actId="1076"/>
          <ac:picMkLst>
            <pc:docMk/>
            <pc:sldMk cId="2688804526" sldId="377"/>
            <ac:picMk id="5" creationId="{4321B5F9-66A6-4E24-993A-C28BF16B470B}"/>
          </ac:picMkLst>
        </pc:picChg>
      </pc:sldChg>
      <pc:sldChg chg="del">
        <pc:chgData name="Dragana Balać" userId="9d6f7dc40bf7ff68" providerId="LiveId" clId="{D27D6FA8-28E0-4D0F-8B69-70F39C730A8E}" dt="2025-01-24T10:14:55.783" v="2234" actId="47"/>
        <pc:sldMkLst>
          <pc:docMk/>
          <pc:sldMk cId="1760805520" sldId="379"/>
        </pc:sldMkLst>
      </pc:sldChg>
      <pc:sldChg chg="del">
        <pc:chgData name="Dragana Balać" userId="9d6f7dc40bf7ff68" providerId="LiveId" clId="{D27D6FA8-28E0-4D0F-8B69-70F39C730A8E}" dt="2025-01-24T10:14:58.453" v="2235" actId="47"/>
        <pc:sldMkLst>
          <pc:docMk/>
          <pc:sldMk cId="555158187" sldId="380"/>
        </pc:sldMkLst>
      </pc:sldChg>
      <pc:sldChg chg="addSp delSp modSp mod">
        <pc:chgData name="Dragana Balać" userId="9d6f7dc40bf7ff68" providerId="LiveId" clId="{D27D6FA8-28E0-4D0F-8B69-70F39C730A8E}" dt="2025-01-24T08:37:31.038" v="753" actId="207"/>
        <pc:sldMkLst>
          <pc:docMk/>
          <pc:sldMk cId="4105204529" sldId="381"/>
        </pc:sldMkLst>
        <pc:spChg chg="mod">
          <ac:chgData name="Dragana Balać" userId="9d6f7dc40bf7ff68" providerId="LiveId" clId="{D27D6FA8-28E0-4D0F-8B69-70F39C730A8E}" dt="2025-01-24T08:37:31.038" v="753" actId="207"/>
          <ac:spMkLst>
            <pc:docMk/>
            <pc:sldMk cId="4105204529" sldId="381"/>
            <ac:spMk id="3" creationId="{FA30645D-4845-4BFB-A21E-071AE08CAB38}"/>
          </ac:spMkLst>
        </pc:spChg>
        <pc:picChg chg="del">
          <ac:chgData name="Dragana Balać" userId="9d6f7dc40bf7ff68" providerId="LiveId" clId="{D27D6FA8-28E0-4D0F-8B69-70F39C730A8E}" dt="2025-01-24T08:32:48.850" v="592" actId="478"/>
          <ac:picMkLst>
            <pc:docMk/>
            <pc:sldMk cId="4105204529" sldId="381"/>
            <ac:picMk id="2" creationId="{8895233D-8E2E-4112-804B-62F508D87067}"/>
          </ac:picMkLst>
        </pc:picChg>
        <pc:picChg chg="add mod">
          <ac:chgData name="Dragana Balać" userId="9d6f7dc40bf7ff68" providerId="LiveId" clId="{D27D6FA8-28E0-4D0F-8B69-70F39C730A8E}" dt="2025-01-24T08:36:48.653" v="746" actId="1076"/>
          <ac:picMkLst>
            <pc:docMk/>
            <pc:sldMk cId="4105204529" sldId="381"/>
            <ac:picMk id="4" creationId="{EAA1FA70-FA66-434C-A12A-09E7BE7B3FE3}"/>
          </ac:picMkLst>
        </pc:picChg>
      </pc:sldChg>
      <pc:sldChg chg="addSp delSp modSp mod">
        <pc:chgData name="Dragana Balać" userId="9d6f7dc40bf7ff68" providerId="LiveId" clId="{D27D6FA8-28E0-4D0F-8B69-70F39C730A8E}" dt="2025-01-24T10:22:34.764" v="2468" actId="255"/>
        <pc:sldMkLst>
          <pc:docMk/>
          <pc:sldMk cId="2795038484" sldId="382"/>
        </pc:sldMkLst>
        <pc:spChg chg="mod">
          <ac:chgData name="Dragana Balać" userId="9d6f7dc40bf7ff68" providerId="LiveId" clId="{D27D6FA8-28E0-4D0F-8B69-70F39C730A8E}" dt="2025-01-24T10:22:34.764" v="2468" actId="255"/>
          <ac:spMkLst>
            <pc:docMk/>
            <pc:sldMk cId="2795038484" sldId="382"/>
            <ac:spMk id="3" creationId="{3D945C09-EFD2-4329-9764-9F0AF3919886}"/>
          </ac:spMkLst>
        </pc:spChg>
        <pc:picChg chg="add mod">
          <ac:chgData name="Dragana Balać" userId="9d6f7dc40bf7ff68" providerId="LiveId" clId="{D27D6FA8-28E0-4D0F-8B69-70F39C730A8E}" dt="2025-01-24T08:41:41.920" v="1006" actId="1076"/>
          <ac:picMkLst>
            <pc:docMk/>
            <pc:sldMk cId="2795038484" sldId="382"/>
            <ac:picMk id="2" creationId="{C6B1F8F1-CD10-4430-8473-FE567888F0D5}"/>
          </ac:picMkLst>
        </pc:picChg>
        <pc:picChg chg="add mod">
          <ac:chgData name="Dragana Balać" userId="9d6f7dc40bf7ff68" providerId="LiveId" clId="{D27D6FA8-28E0-4D0F-8B69-70F39C730A8E}" dt="2025-01-24T08:42:31.663" v="1009" actId="14100"/>
          <ac:picMkLst>
            <pc:docMk/>
            <pc:sldMk cId="2795038484" sldId="382"/>
            <ac:picMk id="4" creationId="{48540C02-FA0F-41D0-9A7E-7763D2419D12}"/>
          </ac:picMkLst>
        </pc:picChg>
        <pc:picChg chg="del">
          <ac:chgData name="Dragana Balać" userId="9d6f7dc40bf7ff68" providerId="LiveId" clId="{D27D6FA8-28E0-4D0F-8B69-70F39C730A8E}" dt="2025-01-24T08:37:35.883" v="754" actId="478"/>
          <ac:picMkLst>
            <pc:docMk/>
            <pc:sldMk cId="2795038484" sldId="382"/>
            <ac:picMk id="5" creationId="{EDDE12D8-B2CA-4C49-BCB6-A6388D1ED58F}"/>
          </ac:picMkLst>
        </pc:picChg>
      </pc:sldChg>
      <pc:sldChg chg="addSp delSp modSp mod">
        <pc:chgData name="Dragana Balać" userId="9d6f7dc40bf7ff68" providerId="LiveId" clId="{D27D6FA8-28E0-4D0F-8B69-70F39C730A8E}" dt="2025-01-24T10:22:50.862" v="2471" actId="1076"/>
        <pc:sldMkLst>
          <pc:docMk/>
          <pc:sldMk cId="1483562561" sldId="383"/>
        </pc:sldMkLst>
        <pc:spChg chg="mod">
          <ac:chgData name="Dragana Balać" userId="9d6f7dc40bf7ff68" providerId="LiveId" clId="{D27D6FA8-28E0-4D0F-8B69-70F39C730A8E}" dt="2025-01-24T10:22:48.184" v="2470" actId="255"/>
          <ac:spMkLst>
            <pc:docMk/>
            <pc:sldMk cId="1483562561" sldId="383"/>
            <ac:spMk id="3" creationId="{04D19F70-30FC-49E7-AE60-B533D53CD323}"/>
          </ac:spMkLst>
        </pc:spChg>
        <pc:picChg chg="add mod">
          <ac:chgData name="Dragana Balać" userId="9d6f7dc40bf7ff68" providerId="LiveId" clId="{D27D6FA8-28E0-4D0F-8B69-70F39C730A8E}" dt="2025-01-24T10:22:50.862" v="2471" actId="1076"/>
          <ac:picMkLst>
            <pc:docMk/>
            <pc:sldMk cId="1483562561" sldId="383"/>
            <ac:picMk id="2" creationId="{2A3F1AFF-68BD-4220-8729-7FF40F4EA4AB}"/>
          </ac:picMkLst>
        </pc:picChg>
        <pc:picChg chg="del">
          <ac:chgData name="Dragana Balać" userId="9d6f7dc40bf7ff68" providerId="LiveId" clId="{D27D6FA8-28E0-4D0F-8B69-70F39C730A8E}" dt="2025-01-24T08:43:00.793" v="1013" actId="478"/>
          <ac:picMkLst>
            <pc:docMk/>
            <pc:sldMk cId="1483562561" sldId="383"/>
            <ac:picMk id="5" creationId="{38F8BF36-146B-4C9C-8CEF-CC754F4FF587}"/>
          </ac:picMkLst>
        </pc:picChg>
      </pc:sldChg>
      <pc:sldChg chg="addSp delSp modSp mod">
        <pc:chgData name="Dragana Balać" userId="9d6f7dc40bf7ff68" providerId="LiveId" clId="{D27D6FA8-28E0-4D0F-8B69-70F39C730A8E}" dt="2025-01-24T10:23:07.350" v="2473" actId="1076"/>
        <pc:sldMkLst>
          <pc:docMk/>
          <pc:sldMk cId="3027815484" sldId="384"/>
        </pc:sldMkLst>
        <pc:spChg chg="mod">
          <ac:chgData name="Dragana Balać" userId="9d6f7dc40bf7ff68" providerId="LiveId" clId="{D27D6FA8-28E0-4D0F-8B69-70F39C730A8E}" dt="2025-01-24T10:23:03.742" v="2472" actId="1076"/>
          <ac:spMkLst>
            <pc:docMk/>
            <pc:sldMk cId="3027815484" sldId="384"/>
            <ac:spMk id="3" creationId="{96049C78-952D-4D32-B835-08D206C7E3D5}"/>
          </ac:spMkLst>
        </pc:spChg>
        <pc:picChg chg="add mod">
          <ac:chgData name="Dragana Balać" userId="9d6f7dc40bf7ff68" providerId="LiveId" clId="{D27D6FA8-28E0-4D0F-8B69-70F39C730A8E}" dt="2025-01-24T10:23:07.350" v="2473" actId="1076"/>
          <ac:picMkLst>
            <pc:docMk/>
            <pc:sldMk cId="3027815484" sldId="384"/>
            <ac:picMk id="2" creationId="{427B238B-4F9D-4F86-80D7-16C13F1F8041}"/>
          </ac:picMkLst>
        </pc:picChg>
        <pc:picChg chg="del">
          <ac:chgData name="Dragana Balać" userId="9d6f7dc40bf7ff68" providerId="LiveId" clId="{D27D6FA8-28E0-4D0F-8B69-70F39C730A8E}" dt="2025-01-24T08:48:01.776" v="1076" actId="478"/>
          <ac:picMkLst>
            <pc:docMk/>
            <pc:sldMk cId="3027815484" sldId="384"/>
            <ac:picMk id="5" creationId="{1562E52E-E001-4B3F-96CA-25204EAD9D27}"/>
          </ac:picMkLst>
        </pc:picChg>
      </pc:sldChg>
      <pc:sldChg chg="addSp delSp modSp new mod">
        <pc:chgData name="Dragana Balać" userId="9d6f7dc40bf7ff68" providerId="LiveId" clId="{D27D6FA8-28E0-4D0F-8B69-70F39C730A8E}" dt="2025-01-24T10:11:18.236" v="2208" actId="6549"/>
        <pc:sldMkLst>
          <pc:docMk/>
          <pc:sldMk cId="2103955608" sldId="385"/>
        </pc:sldMkLst>
        <pc:spChg chg="del">
          <ac:chgData name="Dragana Balać" userId="9d6f7dc40bf7ff68" providerId="LiveId" clId="{D27D6FA8-28E0-4D0F-8B69-70F39C730A8E}" dt="2025-01-24T09:47:23.035" v="1732" actId="478"/>
          <ac:spMkLst>
            <pc:docMk/>
            <pc:sldMk cId="2103955608" sldId="385"/>
            <ac:spMk id="2" creationId="{11FCC428-5A9D-4CAC-BACF-A73198577772}"/>
          </ac:spMkLst>
        </pc:spChg>
        <pc:spChg chg="mod">
          <ac:chgData name="Dragana Balać" userId="9d6f7dc40bf7ff68" providerId="LiveId" clId="{D27D6FA8-28E0-4D0F-8B69-70F39C730A8E}" dt="2025-01-24T10:11:18.236" v="2208" actId="6549"/>
          <ac:spMkLst>
            <pc:docMk/>
            <pc:sldMk cId="2103955608" sldId="385"/>
            <ac:spMk id="3" creationId="{F1C5804E-5368-4FC5-9AFA-7000C2462CAD}"/>
          </ac:spMkLst>
        </pc:spChg>
        <pc:picChg chg="add mod">
          <ac:chgData name="Dragana Balać" userId="9d6f7dc40bf7ff68" providerId="LiveId" clId="{D27D6FA8-28E0-4D0F-8B69-70F39C730A8E}" dt="2025-01-24T10:10:01.548" v="2182" actId="14100"/>
          <ac:picMkLst>
            <pc:docMk/>
            <pc:sldMk cId="2103955608" sldId="385"/>
            <ac:picMk id="4" creationId="{2F6FA3B3-122D-4A5D-8DD6-023167622F76}"/>
          </ac:picMkLst>
        </pc:picChg>
      </pc:sldChg>
      <pc:sldChg chg="addSp delSp modSp new mod">
        <pc:chgData name="Dragana Balać" userId="9d6f7dc40bf7ff68" providerId="LiveId" clId="{D27D6FA8-28E0-4D0F-8B69-70F39C730A8E}" dt="2025-01-24T10:09:27.551" v="2181" actId="1076"/>
        <pc:sldMkLst>
          <pc:docMk/>
          <pc:sldMk cId="3616211399" sldId="386"/>
        </pc:sldMkLst>
        <pc:spChg chg="del">
          <ac:chgData name="Dragana Balać" userId="9d6f7dc40bf7ff68" providerId="LiveId" clId="{D27D6FA8-28E0-4D0F-8B69-70F39C730A8E}" dt="2025-01-24T09:51:40.922" v="1913" actId="478"/>
          <ac:spMkLst>
            <pc:docMk/>
            <pc:sldMk cId="3616211399" sldId="386"/>
            <ac:spMk id="2" creationId="{94BD871F-9857-4320-BACD-41C5C4ABA2A6}"/>
          </ac:spMkLst>
        </pc:spChg>
        <pc:spChg chg="mod">
          <ac:chgData name="Dragana Balać" userId="9d6f7dc40bf7ff68" providerId="LiveId" clId="{D27D6FA8-28E0-4D0F-8B69-70F39C730A8E}" dt="2025-01-24T10:07:47.720" v="2174" actId="1076"/>
          <ac:spMkLst>
            <pc:docMk/>
            <pc:sldMk cId="3616211399" sldId="386"/>
            <ac:spMk id="3" creationId="{F5DA5316-5E82-4608-BBD2-EDC7D1836BAA}"/>
          </ac:spMkLst>
        </pc:spChg>
        <pc:picChg chg="add mod">
          <ac:chgData name="Dragana Balać" userId="9d6f7dc40bf7ff68" providerId="LiveId" clId="{D27D6FA8-28E0-4D0F-8B69-70F39C730A8E}" dt="2025-01-24T10:08:44.443" v="2177" actId="1076"/>
          <ac:picMkLst>
            <pc:docMk/>
            <pc:sldMk cId="3616211399" sldId="386"/>
            <ac:picMk id="4" creationId="{B5665B21-7DC7-469D-95CE-622AEFDB73A0}"/>
          </ac:picMkLst>
        </pc:picChg>
        <pc:picChg chg="add mod">
          <ac:chgData name="Dragana Balać" userId="9d6f7dc40bf7ff68" providerId="LiveId" clId="{D27D6FA8-28E0-4D0F-8B69-70F39C730A8E}" dt="2025-01-24T10:09:27.551" v="2181" actId="1076"/>
          <ac:picMkLst>
            <pc:docMk/>
            <pc:sldMk cId="3616211399" sldId="386"/>
            <ac:picMk id="5" creationId="{94CAA871-7338-4CFF-AE8B-4BD0D85DF1D4}"/>
          </ac:picMkLst>
        </pc:picChg>
      </pc:sldChg>
      <pc:sldChg chg="new del">
        <pc:chgData name="Dragana Balać" userId="9d6f7dc40bf7ff68" providerId="LiveId" clId="{D27D6FA8-28E0-4D0F-8B69-70F39C730A8E}" dt="2025-01-24T10:11:27.968" v="2209" actId="47"/>
        <pc:sldMkLst>
          <pc:docMk/>
          <pc:sldMk cId="2868932986" sldId="387"/>
        </pc:sldMkLst>
      </pc:sldChg>
      <pc:sldChg chg="new del">
        <pc:chgData name="Dragana Balać" userId="9d6f7dc40bf7ff68" providerId="LiveId" clId="{D27D6FA8-28E0-4D0F-8B69-70F39C730A8E}" dt="2025-01-24T10:11:29.423" v="2210" actId="47"/>
        <pc:sldMkLst>
          <pc:docMk/>
          <pc:sldMk cId="2421282907" sldId="38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31E8E6-338A-4A90-B251-CA974EAAA18C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F3EFE7-9F6F-4C17-BAD9-64D785DD6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954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CA056-E55D-470B-A816-29796F8FD5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324362-6E38-4174-BF09-50FB24BE1C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r-Lat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670FAC-E49E-4D39-8492-DC69F8639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7C39D-EE4C-49E2-88FB-04C2AA13E23F}" type="datetimeFigureOut">
              <a:rPr lang="sr-Latn-RS" smtClean="0"/>
              <a:t>24.1.2025.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398B5E-EFF2-42F6-A8E0-3C81DF22B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16832-9E33-4289-99FD-4A8579E4B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D2097-B031-424B-9AAD-494E4C3A4E0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969206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A09BA-0840-4BFE-9971-197D38842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223A15-992A-441B-9EBB-74FAA4DF5C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5F9D5C-63F5-4D58-A6AD-FC5B21964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7C39D-EE4C-49E2-88FB-04C2AA13E23F}" type="datetimeFigureOut">
              <a:rPr lang="sr-Latn-RS" smtClean="0"/>
              <a:t>24.1.2025.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E79406-212A-4233-B2B1-672C4A840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72F96-9492-4E95-9524-6B147B165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D2097-B031-424B-9AAD-494E4C3A4E0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166104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B70D83-1FAE-493C-8854-3449271617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FB7C2A-CD95-44BC-801F-56FC6F47E3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11D13E-228A-4D49-97EB-797D2E478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7C39D-EE4C-49E2-88FB-04C2AA13E23F}" type="datetimeFigureOut">
              <a:rPr lang="sr-Latn-RS" smtClean="0"/>
              <a:t>24.1.2025.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0EB950-4438-4D98-BEA6-E7C11612A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E45AB9-3EFB-42A7-A52E-47EE5B671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D2097-B031-424B-9AAD-494E4C3A4E0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298779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B6FDF-8DCB-40B0-B750-3D89C1BED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F2D695-8979-4951-9CD0-68A2C67336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8AD84F-0172-4758-94DC-209F6EC11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7C39D-EE4C-49E2-88FB-04C2AA13E23F}" type="datetimeFigureOut">
              <a:rPr lang="sr-Latn-RS" smtClean="0"/>
              <a:t>24.1.2025.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A15E4C-4747-45B8-99DB-88C32FA32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DB49B-7C65-475D-9EBF-E88262B4C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D2097-B031-424B-9AAD-494E4C3A4E0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489065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D2ABE-924F-4D5A-BFA8-A25A71C50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2F675-E1A0-4AE8-B58C-DE6B852F5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F3248C-ED41-4CD0-805D-4FE678EAD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7C39D-EE4C-49E2-88FB-04C2AA13E23F}" type="datetimeFigureOut">
              <a:rPr lang="sr-Latn-RS" smtClean="0"/>
              <a:t>24.1.2025.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E424B-B328-487B-B3E9-37466FE0A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5D1A08-0684-4F53-8491-F661B04DC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D2097-B031-424B-9AAD-494E4C3A4E0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02803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47387-FF1F-4800-A1C6-73F81CEA0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540EE-7BFB-41EB-838C-D4E71A993C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602A86-9C82-4F9D-995A-0B11F98072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BA8A9E-9B94-46DB-96F1-D9B6F0241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7C39D-EE4C-49E2-88FB-04C2AA13E23F}" type="datetimeFigureOut">
              <a:rPr lang="sr-Latn-RS" smtClean="0"/>
              <a:t>24.1.2025.</a:t>
            </a:fld>
            <a:endParaRPr lang="sr-Latn-R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59C73E-A3E9-4426-87C2-73C24320E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9F7906-24D6-4DC0-B05F-4B87E1D0E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D2097-B031-424B-9AAD-494E4C3A4E0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244793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4EDFC-40E5-4387-BE71-D918E67F3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C41ED-7D22-4247-842B-84C98B243B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6C1D5E-5707-4BE3-9709-DB3AB4185E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53815B-E0BD-40B2-B603-A8D94730C6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F79BC6-A851-4368-8BA8-AAB4BD8994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E99EA3-E9D0-4474-A5A4-FB941994B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7C39D-EE4C-49E2-88FB-04C2AA13E23F}" type="datetimeFigureOut">
              <a:rPr lang="sr-Latn-RS" smtClean="0"/>
              <a:t>24.1.2025.</a:t>
            </a:fld>
            <a:endParaRPr lang="sr-Latn-R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0B19E4-E05F-4578-964D-7045ABBA1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B57469-7800-4599-9F40-EE920753E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D2097-B031-424B-9AAD-494E4C3A4E0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428767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1E64D-95E3-40D1-A17B-96A439DEE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A1F75C-ED22-48A4-A572-08F97E2FF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7C39D-EE4C-49E2-88FB-04C2AA13E23F}" type="datetimeFigureOut">
              <a:rPr lang="sr-Latn-RS" smtClean="0"/>
              <a:t>24.1.2025.</a:t>
            </a:fld>
            <a:endParaRPr lang="sr-Latn-R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886CD5-F063-4F57-82D3-2D47DBC36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CDA8C3-BA8F-4E25-8AF1-93BD2200F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D2097-B031-424B-9AAD-494E4C3A4E0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159704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DD5198-4E79-446A-A9E2-68823E15A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7C39D-EE4C-49E2-88FB-04C2AA13E23F}" type="datetimeFigureOut">
              <a:rPr lang="sr-Latn-RS" smtClean="0"/>
              <a:t>24.1.2025.</a:t>
            </a:fld>
            <a:endParaRPr lang="sr-Latn-R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01BB3B-EFCB-4C5E-9BAC-FC1CF4C85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D79791-CF22-46B9-87FC-1C6732491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D2097-B031-424B-9AAD-494E4C3A4E0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482507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1B0BA-B967-44C1-9885-47DBD0D5A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E01AA6-F23E-476B-934C-893911B04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9E522F-EDF8-4605-AB58-3AD2090C3A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3140ED-A6D8-4A0B-9037-4455D104F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7C39D-EE4C-49E2-88FB-04C2AA13E23F}" type="datetimeFigureOut">
              <a:rPr lang="sr-Latn-RS" smtClean="0"/>
              <a:t>24.1.2025.</a:t>
            </a:fld>
            <a:endParaRPr lang="sr-Latn-R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E4EF0D-E45C-44BD-B72F-2AB0AFDDE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B54B2D-6A05-4065-890F-15C9E9B8F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D2097-B031-424B-9AAD-494E4C3A4E0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000364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F0AAE-5096-4874-A2BF-D2DD3EC38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13C921-C626-45BA-8A56-29A31CFA2D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Latn-R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61B48F-B3C2-4739-9DBF-E673D6C214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6AC077-783A-4917-AE56-2CFBD0EA8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7C39D-EE4C-49E2-88FB-04C2AA13E23F}" type="datetimeFigureOut">
              <a:rPr lang="sr-Latn-RS" smtClean="0"/>
              <a:t>24.1.2025.</a:t>
            </a:fld>
            <a:endParaRPr lang="sr-Latn-R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30023A-937B-4A55-B477-C21CCDBC5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81CF5E-32E3-49C1-A028-9FEF1326A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D2097-B031-424B-9AAD-494E4C3A4E0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524747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27C139-8F63-4145-A3D7-4C358A05B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5C233E-4474-4A44-92C3-8790FC6CB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83043-85AD-4F61-9E2E-AF56A22B8F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B7C39D-EE4C-49E2-88FB-04C2AA13E23F}" type="datetimeFigureOut">
              <a:rPr lang="sr-Latn-RS" smtClean="0"/>
              <a:t>24.1.2025.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31D36B-F4E2-4404-83C7-24C58CD5CC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B8B576-DDFE-4A02-9EC9-518EFAF97C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7D2097-B031-424B-9AAD-494E4C3A4E0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466134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66951" y="1384183"/>
            <a:ext cx="8746458" cy="1299173"/>
          </a:xfrm>
        </p:spPr>
        <p:txBody>
          <a:bodyPr>
            <a:noAutofit/>
          </a:bodyPr>
          <a:lstStyle/>
          <a:p>
            <a:pPr algn="l"/>
            <a:r>
              <a:rPr lang="sr-Latn-CS" alt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ISHRANA MLADIH UZRASTA OD 20 DO 30 GODINA</a:t>
            </a:r>
          </a:p>
        </p:txBody>
      </p:sp>
      <p:sp>
        <p:nvSpPr>
          <p:cNvPr id="3" name="WordArt 9"/>
          <p:cNvSpPr>
            <a:spLocks noChangeArrowheads="1" noChangeShapeType="1" noTextEdit="1"/>
          </p:cNvSpPr>
          <p:nvPr/>
        </p:nvSpPr>
        <p:spPr bwMode="auto">
          <a:xfrm>
            <a:off x="4526508" y="4646656"/>
            <a:ext cx="3138984" cy="466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12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0070C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801923" y="5746459"/>
            <a:ext cx="66429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58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58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58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58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58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58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58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58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58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sr-Latn-RS" altLang="en-US" sz="1200" b="1" dirty="0"/>
              <a:t>Programski zadatak Posebnog programa u oblasti javnog zdravlja za APV u 2024. godini: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sr-Latn-RS" altLang="en-US" sz="1200" b="1" dirty="0"/>
              <a:t>Unapređenje zdravstvene pismenosti populacije – „Znanjem do zdravih izbora“</a:t>
            </a:r>
            <a:endParaRPr lang="en-US" altLang="en-US" sz="1200" b="1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92" y="26726"/>
            <a:ext cx="2049462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27758" y="3179805"/>
            <a:ext cx="5461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>
                <a:latin typeface="Arial" panose="020B0604020202020204" pitchFamily="34" charset="0"/>
                <a:cs typeface="Arial" panose="020B0604020202020204" pitchFamily="34" charset="0"/>
              </a:rPr>
              <a:t>      Mr sci. med. Dragana Balać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141A5F-C9A7-4E7E-9D2D-1BAAD424E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6110" y="116779"/>
            <a:ext cx="1872855" cy="7709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BA9A3E-E403-42A0-AD5F-1E3ECA8734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0555" y="5008780"/>
            <a:ext cx="3725771" cy="73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32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Click="0" advTm="10000"/>
    </mc:Choice>
    <mc:Fallback xmlns="">
      <p:transition spd="slow" advClick="0" advTm="1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5804E-5368-4FC5-9AFA-7000C2462C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91" y="746620"/>
            <a:ext cx="11090246" cy="5790967"/>
          </a:xfrm>
        </p:spPr>
        <p:txBody>
          <a:bodyPr>
            <a:noAutofit/>
          </a:bodyPr>
          <a:lstStyle/>
          <a:p>
            <a:pPr marL="45720" indent="0" algn="l">
              <a:lnSpc>
                <a:spcPct val="120000"/>
              </a:lnSpc>
              <a:spcBef>
                <a:spcPts val="0"/>
              </a:spcBef>
              <a:buNone/>
            </a:pPr>
            <a:endParaRPr lang="sr-Latn-RS" sz="2400" b="1" i="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 algn="l">
              <a:lnSpc>
                <a:spcPct val="120000"/>
              </a:lnSpc>
              <a:spcBef>
                <a:spcPts val="0"/>
              </a:spcBef>
              <a:buNone/>
            </a:pPr>
            <a:r>
              <a:rPr lang="sr-Latn-RS" sz="24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U tridesetim godinama</a:t>
            </a:r>
          </a:p>
          <a:p>
            <a:pPr marL="4572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sr-Latn-RS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Voće i povrće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sr-Latn-RS" sz="24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Većina</a:t>
            </a:r>
            <a:r>
              <a:rPr lang="sr-Latn-RS" sz="2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odraslih osoba ne jede dovoljno </a:t>
            </a:r>
            <a:r>
              <a:rPr lang="sr-Latn-RS" sz="24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voća</a:t>
            </a:r>
            <a:r>
              <a:rPr lang="sr-Latn-RS" sz="2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sr-Latn-RS" sz="24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povrća</a:t>
            </a:r>
            <a:r>
              <a:rPr lang="sr-Latn-RS" sz="2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pa bi bilo dobro da maksimalno </a:t>
            </a:r>
            <a:r>
              <a:rPr lang="sr-Latn-RS" sz="24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iskriste</a:t>
            </a:r>
            <a:r>
              <a:rPr lang="sr-Latn-RS" sz="2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ono koje jedu. Potrebno je naglašavati koliko je važan unos voća i povrća zbog sadržaja vitamina i minerala, kao i prehrambenih (</a:t>
            </a:r>
            <a:r>
              <a:rPr lang="sr-Latn-RS" sz="24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dijetnih</a:t>
            </a:r>
            <a:r>
              <a:rPr lang="sr-Latn-RS" sz="2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vlakana.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sr-Latn-R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Voće</a:t>
            </a:r>
            <a:r>
              <a:rPr lang="sr-Latn-R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je bogato </a:t>
            </a:r>
            <a:r>
              <a:rPr lang="sr-Latn-RS" sz="24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antioksidansima</a:t>
            </a:r>
            <a:r>
              <a:rPr lang="sr-Latn-R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Oni pomažu u zaštiti </a:t>
            </a:r>
            <a:r>
              <a:rPr lang="sr-Latn-R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ćelija</a:t>
            </a:r>
            <a:r>
              <a:rPr lang="sr-Latn-R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od </a:t>
            </a:r>
            <a:r>
              <a:rPr lang="sr-Latn-R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oštećenja</a:t>
            </a:r>
            <a:r>
              <a:rPr lang="sr-Latn-R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koja, kako starimo, mogu dovesti do ozbiljnih zdravstvenih stanja, poput raka. </a:t>
            </a:r>
            <a:r>
              <a:rPr lang="sr-Latn-RS" sz="24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Voće</a:t>
            </a:r>
            <a:r>
              <a:rPr lang="sr-Latn-RS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sr-Latn-RS" sz="24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povrće</a:t>
            </a:r>
            <a:r>
              <a:rPr lang="sr-Latn-RS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u raznim bojama</a:t>
            </a:r>
            <a:r>
              <a:rPr lang="sr-Latn-R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– narandžasta, ljubičasta, crvena, žuta, zelena, plava – može da obezbedi čitav niz hranljivih i zaštitnih materija i pruži dobru osnovu za dobro zdravlje u kasnijim godinama.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sr-Latn-RS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Jagode i borovnice imaju visok sadržaj </a:t>
            </a:r>
            <a:r>
              <a:rPr lang="sr-Latn-RS" sz="24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antocijana</a:t>
            </a:r>
            <a:r>
              <a:rPr lang="sr-Latn-RS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sr-Latn-R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To su hemikalije koje </a:t>
            </a:r>
            <a:r>
              <a:rPr lang="sr-Latn-RS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pomažu u snižavanju krvnog pritiska i održavaju krvne sudove zdravim</a:t>
            </a:r>
            <a:r>
              <a:rPr lang="sr-Latn-R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Treba ih konzumirati najmanje dva ili tri puta nedeljno.</a:t>
            </a:r>
          </a:p>
          <a:p>
            <a:pPr marL="45720" indent="0">
              <a:buNone/>
            </a:pPr>
            <a:endParaRPr lang="sr-Latn-R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6FA3B3-122D-4A5D-8DD6-023167622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8833" y="1"/>
            <a:ext cx="2905386" cy="193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955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A5316-5E82-4608-BBD2-EDC7D1836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228" y="2592197"/>
            <a:ext cx="10503016" cy="3923251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endParaRPr lang="sr-Latn-RS" dirty="0"/>
          </a:p>
          <a:p>
            <a:pPr marL="45720" indent="0">
              <a:buNone/>
            </a:pPr>
            <a:r>
              <a:rPr lang="sr-Latn-RS" sz="26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 tridesetim godinama</a:t>
            </a:r>
          </a:p>
          <a:p>
            <a:pPr marL="45720" indent="0" algn="l">
              <a:buNone/>
            </a:pPr>
            <a:r>
              <a:rPr lang="sr-Latn-RS" sz="26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Masna riba</a:t>
            </a:r>
            <a:endParaRPr lang="sr-Latn-RS" sz="26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sr-Latn-RS" sz="26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Omega-3 masne kiseline</a:t>
            </a:r>
            <a:r>
              <a:rPr lang="sr-Latn-RS" sz="26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su hranljive materije koje su važne za pravilan rad </a:t>
            </a:r>
            <a:r>
              <a:rPr lang="sr-Latn-RS" sz="26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mozga i srca</a:t>
            </a:r>
            <a:r>
              <a:rPr lang="sr-Latn-RS" sz="26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Posebno su važne </a:t>
            </a:r>
            <a:r>
              <a:rPr lang="sr-Latn-RS" sz="26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za žene koje su trudne i doje</a:t>
            </a:r>
            <a:r>
              <a:rPr lang="sr-Latn-RS" sz="26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Ribe koje su izvor omega-3 masnih kiselina su poput </a:t>
            </a:r>
            <a:r>
              <a:rPr lang="sr-Latn-RS" sz="26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losos (konzerviranog ili svežeg), sardina i slatkovodne pastrmke</a:t>
            </a:r>
            <a:r>
              <a:rPr lang="sr-Latn-RS" sz="26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 indent="0" algn="l">
              <a:buNone/>
            </a:pPr>
            <a:r>
              <a:rPr lang="sr-Latn-RS" sz="26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Maslinovo ulje</a:t>
            </a:r>
            <a:endParaRPr lang="sr-Latn-RS" sz="26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sr-Latn-RS" sz="260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Maslinovo ulje je odličan izvor </a:t>
            </a:r>
            <a:r>
              <a:rPr lang="sr-Latn-RS" sz="260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nezasićenih</a:t>
            </a:r>
            <a:r>
              <a:rPr lang="sr-Latn-RS" sz="260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masnih kiselina, koje pomažu u zaštiti srca, krvnih sudova i nervnog sistema. </a:t>
            </a:r>
            <a:endParaRPr lang="sr-Latn-R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665B21-7DC7-469D-95CE-622AEFDB7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59" y="453705"/>
            <a:ext cx="4236638" cy="24058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CAA871-7338-4CFF-AE8B-4BD0D85DF1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8605" y="536632"/>
            <a:ext cx="3605430" cy="240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211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CEF73-A36D-4708-8D55-2712AF909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0612"/>
            <a:ext cx="10515600" cy="830076"/>
          </a:xfrm>
        </p:spPr>
        <p:txBody>
          <a:bodyPr/>
          <a:lstStyle/>
          <a:p>
            <a:r>
              <a:rPr lang="sr-Latn-R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Doručak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00750-29FB-440A-A01F-66576DEDB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281" y="2620642"/>
            <a:ext cx="11434194" cy="383049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r-Latn-RS" sz="1800" b="0" dirty="0">
              <a:solidFill>
                <a:srgbClr val="272626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r-Latn-RS" sz="2400" b="0" dirty="0">
                <a:solidFill>
                  <a:srgbClr val="27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Doručak mladih ljudi uzrasta 20 do 30 godina</a:t>
            </a:r>
            <a:r>
              <a:rPr lang="sr-Latn-RS" sz="2400" b="1" dirty="0">
                <a:solidFill>
                  <a:srgbClr val="27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r-Latn-RS" sz="2400" dirty="0">
                <a:solidFill>
                  <a:srgbClr val="27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ima poseban značaj jer je reč o osobama koje studiraju ili su već počela da </a:t>
            </a:r>
            <a:r>
              <a:rPr lang="sr-Latn-RS" sz="2400" dirty="0" err="1">
                <a:solidFill>
                  <a:srgbClr val="27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rade,fizički</a:t>
            </a:r>
            <a:r>
              <a:rPr lang="sr-Latn-RS" sz="2400" dirty="0">
                <a:solidFill>
                  <a:srgbClr val="27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su aktivniji, a psihički angažovaniji zbog velikih obaveza. </a:t>
            </a:r>
          </a:p>
          <a:p>
            <a:pPr algn="just" fontAlgn="base"/>
            <a:r>
              <a:rPr lang="sr-Latn-R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Mladi ljudi ovog uzrasta treba da doručkuje pre odlaska na fakultet ili na posao, odnosno između 7 i 9 sati ujutru. </a:t>
            </a:r>
            <a:r>
              <a:rPr lang="sr-Latn-RS" sz="2400" dirty="0">
                <a:solidFill>
                  <a:srgbClr val="27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 prepodnevnim časovima neophodni su doručak i prepodnevna užina sa razmakom od najmanje 3 sata.</a:t>
            </a:r>
          </a:p>
          <a:p>
            <a:pPr algn="just" fontAlgn="base">
              <a:lnSpc>
                <a:spcPct val="107000"/>
              </a:lnSpc>
              <a:spcBef>
                <a:spcPts val="200"/>
              </a:spcBef>
            </a:pPr>
            <a:r>
              <a:rPr lang="sr-Latn-RS" sz="2400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Energetski, doručak treba da iznosi 30% od dnevnog kalorijskog unosa. Važno je da namirnice, koje se konzumiraju za doručak budu što raznovrsnije.</a:t>
            </a:r>
          </a:p>
          <a:p>
            <a:pPr marL="0" indent="0">
              <a:buNone/>
            </a:pPr>
            <a:endParaRPr lang="sr-Latn-RS" sz="2400" dirty="0">
              <a:solidFill>
                <a:srgbClr val="272626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sr-Latn-RS" sz="1800" dirty="0">
              <a:solidFill>
                <a:srgbClr val="272626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sr-Latn-R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sr-Latn-R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B69A8A-1779-4AB5-8F23-175214D12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7811" y="0"/>
            <a:ext cx="3494189" cy="262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52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A2E554-091B-46FE-B32F-FCB8DE321759}"/>
              </a:ext>
            </a:extLst>
          </p:cNvPr>
          <p:cNvSpPr txBox="1"/>
          <p:nvPr/>
        </p:nvSpPr>
        <p:spPr>
          <a:xfrm>
            <a:off x="562088" y="1789969"/>
            <a:ext cx="6094206" cy="5215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107000"/>
              </a:lnSpc>
              <a:spcAft>
                <a:spcPts val="800"/>
              </a:spcAft>
            </a:pPr>
            <a:endParaRPr lang="sr-Latn-R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base">
              <a:spcAft>
                <a:spcPts val="800"/>
              </a:spcAft>
            </a:pPr>
            <a:r>
              <a:rPr lang="sr-Latn-R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 zavisnosti od afiniteta osoba ovog uzrasta, doručak može biti slan ili sladak, sa mlečnim napitkom ili sa čajem. Najvažnije je da se ovaj jutarnji obrok ne preskače i da sadržajem zadovoljava potrebe u hranljivim i zaštitnim materijama za ovaj uzrast.</a:t>
            </a:r>
            <a:endParaRPr lang="sr-Latn-R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base"/>
            <a:r>
              <a:rPr lang="sr-Latn-R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sr-Latn-R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fontAlgn="base"/>
            <a:r>
              <a:rPr lang="sr-Latn-R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Osobe koje preskaču doručak, mogu biti razdražljivi, slabije pamte i ima slabiju koncentraciju na poslu.</a:t>
            </a:r>
            <a:endParaRPr lang="sr-Latn-R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sr-Latn-R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5A94A8-164F-4B53-8011-187766B87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7355" y="1895912"/>
            <a:ext cx="4496497" cy="337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850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4333A6-EED0-48B2-AFC9-43747D5DBF67}"/>
              </a:ext>
            </a:extLst>
          </p:cNvPr>
          <p:cNvSpPr txBox="1"/>
          <p:nvPr/>
        </p:nvSpPr>
        <p:spPr>
          <a:xfrm>
            <a:off x="3447875" y="1"/>
            <a:ext cx="8649049" cy="69212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sr-Latn-RS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Primeri </a:t>
            </a:r>
            <a:r>
              <a:rPr lang="sr-Latn-RS" sz="2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doručka</a:t>
            </a:r>
            <a:r>
              <a:rPr lang="sr-Latn-RS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za mlade uzrasta od 20 do </a:t>
            </a:r>
            <a:r>
              <a:rPr lang="sr-Latn-RS" sz="2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30</a:t>
            </a:r>
            <a:r>
              <a:rPr lang="sr-Latn-RS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godina</a:t>
            </a:r>
          </a:p>
          <a:p>
            <a:pPr marL="342900" indent="-342900" algn="just">
              <a:lnSpc>
                <a:spcPct val="107000"/>
              </a:lnSpc>
              <a:spcBef>
                <a:spcPts val="75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r-Latn-RS" sz="2200" dirty="0">
                <a:solidFill>
                  <a:srgbClr val="27262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proja ili pita sa kiselim mlekom (ili jogurtom)</a:t>
            </a:r>
          </a:p>
          <a:p>
            <a:pPr marL="342900" indent="-342900" algn="just">
              <a:lnSpc>
                <a:spcPct val="107000"/>
              </a:lnSpc>
              <a:spcBef>
                <a:spcPts val="75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r-Latn-RS" sz="2200" dirty="0">
                <a:solidFill>
                  <a:srgbClr val="27262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omlet od jaja, kuvana jaja, kajgana sa sirom uz hleb od celog zrna žitarica, povrće po </a:t>
            </a:r>
            <a:r>
              <a:rPr lang="sr-Latn-RS" sz="2200" dirty="0" err="1">
                <a:solidFill>
                  <a:srgbClr val="27262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</a:t>
            </a:r>
            <a:r>
              <a:rPr lang="sr-Latn-RS" sz="2200" dirty="0">
                <a:solidFill>
                  <a:srgbClr val="27262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želji i jogurt ili kiselo mleko. </a:t>
            </a:r>
          </a:p>
          <a:p>
            <a:pPr marL="342900" lvl="0" indent="-342900" algn="just">
              <a:lnSpc>
                <a:spcPct val="107000"/>
              </a:lnSpc>
              <a:spcBef>
                <a:spcPts val="75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r-Latn-RS" sz="2200" dirty="0">
                <a:solidFill>
                  <a:srgbClr val="27262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pahuljice od celog zrna sa kiselim mlekom ili jogurtom</a:t>
            </a:r>
            <a:r>
              <a:rPr lang="sr-Latn-RS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sr-Latn-RS" sz="2200" dirty="0">
                <a:solidFill>
                  <a:srgbClr val="27262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Pahuljice se mogu obogatiti </a:t>
            </a:r>
            <a:r>
              <a:rPr lang="sr-Latn-RS" sz="2200" dirty="0" err="1">
                <a:solidFill>
                  <a:srgbClr val="27262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orašastim</a:t>
            </a:r>
            <a:r>
              <a:rPr lang="sr-Latn-RS" sz="2200" dirty="0">
                <a:solidFill>
                  <a:srgbClr val="27262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plodovima (orasi, bademi, lešnici), medom, svežim ili suvim voćem (bananom, jabukama, kruškama, grožđem, malinama, jagodama…)</a:t>
            </a:r>
          </a:p>
          <a:p>
            <a:pPr marL="342900" lvl="0" indent="-342900" algn="just">
              <a:lnSpc>
                <a:spcPct val="107000"/>
              </a:lnSpc>
              <a:spcBef>
                <a:spcPts val="75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r-Latn-RS" sz="2200" dirty="0">
                <a:solidFill>
                  <a:srgbClr val="27262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sendvič koji se sastoji od hleba od celih zrna žitarica, sa </a:t>
            </a:r>
            <a:r>
              <a:rPr lang="sr-Latn-RS" sz="2200" dirty="0" err="1">
                <a:solidFill>
                  <a:srgbClr val="27262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maslacem</a:t>
            </a:r>
            <a:r>
              <a:rPr lang="sr-Latn-RS" sz="2200" dirty="0">
                <a:solidFill>
                  <a:srgbClr val="27262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pršutom (pečenica/šunka/pileća prsa), povrćem po želji (par kolutova paradajza</a:t>
            </a:r>
            <a:r>
              <a:rPr lang="sr-Latn-R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sr-Latn-RS" sz="2200" dirty="0">
                <a:solidFill>
                  <a:srgbClr val="27262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krastavaca (svežih ili kiselih), list zelene salate …) i kiselim mlekom/jogurtom. Sendvič može da bude napravljen i od kifle koja je napravljena od celog zrna žitarica sa namazom od krem sira ili pavlake i kolutovima barenog jajeta i povrćem.</a:t>
            </a:r>
          </a:p>
          <a:p>
            <a:pPr marL="342900" lvl="0" indent="-342900" algn="just">
              <a:lnSpc>
                <a:spcPct val="107000"/>
              </a:lnSpc>
              <a:spcBef>
                <a:spcPts val="75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r-Latn-RS" sz="2200" dirty="0">
                <a:solidFill>
                  <a:srgbClr val="27262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kačamak sa sirom ili kiselim mlekom (ili jogurtom)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1F2549-FE17-48AF-A18B-7A5814F137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65376" cy="12435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76186A-F91F-438D-BF7D-63786C9DCA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787" y="1101045"/>
            <a:ext cx="1865376" cy="12435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17A40B-F78A-41D6-AB09-E15758582A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4629"/>
            <a:ext cx="1865376" cy="12435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9DDBC0-654F-4318-8BE3-AF01CCF6EC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744" y="3519582"/>
            <a:ext cx="1865376" cy="12435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D48E48-0D75-41E0-8561-9AD80F4B78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32" y="4665041"/>
            <a:ext cx="1865376" cy="124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7831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C91FCB2-EE6B-4CBF-9978-A356523DDD6B}"/>
              </a:ext>
            </a:extLst>
          </p:cNvPr>
          <p:cNvSpPr txBox="1"/>
          <p:nvPr/>
        </p:nvSpPr>
        <p:spPr>
          <a:xfrm>
            <a:off x="92279" y="100668"/>
            <a:ext cx="6542499" cy="5583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200"/>
              </a:spcBef>
              <a:spcAft>
                <a:spcPts val="2250"/>
              </a:spcAft>
            </a:pPr>
            <a:r>
              <a:rPr lang="sr-Latn-RS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Namirnice koje bi trebalo izbegavati su:</a:t>
            </a:r>
          </a:p>
          <a:p>
            <a:pPr lvl="0" algn="just">
              <a:buFont typeface="+mj-lt"/>
              <a:buAutoNum type="arabicPeriod"/>
              <a:tabLst>
                <a:tab pos="457200" algn="l"/>
              </a:tabLst>
            </a:pPr>
            <a:r>
              <a:rPr lang="sr-Latn-RS" sz="2400" dirty="0">
                <a:solidFill>
                  <a:srgbClr val="27262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Lisnata testa (pogačice, </a:t>
            </a:r>
            <a:r>
              <a:rPr lang="sr-Latn-RS" sz="2400" dirty="0" err="1">
                <a:solidFill>
                  <a:srgbClr val="27262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žu</a:t>
            </a:r>
            <a:r>
              <a:rPr lang="sr-Latn-RS" sz="2400" dirty="0">
                <a:solidFill>
                  <a:srgbClr val="27262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r-Latn-RS" sz="2400" dirty="0" err="1">
                <a:solidFill>
                  <a:srgbClr val="27262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žu</a:t>
            </a:r>
            <a:r>
              <a:rPr lang="sr-Latn-RS" sz="2400" dirty="0">
                <a:solidFill>
                  <a:srgbClr val="27262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pecivo, rol viršle, paštete sa sirom,..)</a:t>
            </a:r>
          </a:p>
          <a:p>
            <a:pPr lvl="0" algn="just">
              <a:buFont typeface="+mj-lt"/>
              <a:buAutoNum type="arabicPeriod"/>
              <a:tabLst>
                <a:tab pos="457200" algn="l"/>
              </a:tabLst>
            </a:pPr>
            <a:r>
              <a:rPr lang="sr-Latn-RS" sz="2400" dirty="0">
                <a:solidFill>
                  <a:srgbClr val="27262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Margarin, topljeni sirevi. </a:t>
            </a:r>
          </a:p>
          <a:p>
            <a:pPr lvl="0" algn="just">
              <a:buFont typeface="+mj-lt"/>
              <a:buAutoNum type="arabicPeriod"/>
              <a:tabLst>
                <a:tab pos="457200" algn="l"/>
              </a:tabLst>
            </a:pPr>
            <a:r>
              <a:rPr lang="sr-Latn-RS" sz="2400" dirty="0">
                <a:solidFill>
                  <a:srgbClr val="27262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Ograničiti količinu namaza sa visokim sadržajem mlečne masti (butera/pavlake/kajmaka/sirnih namaza).</a:t>
            </a:r>
          </a:p>
          <a:p>
            <a:pPr lvl="0" algn="just">
              <a:buFont typeface="+mj-lt"/>
              <a:buAutoNum type="arabicPeriod"/>
              <a:tabLst>
                <a:tab pos="457200" algn="l"/>
              </a:tabLst>
            </a:pPr>
            <a:r>
              <a:rPr lang="sr-Latn-RS" sz="2400" dirty="0">
                <a:solidFill>
                  <a:srgbClr val="27262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Mesni namazi (paštete), krem/čokoladni namazi i drugi industrijski slani i slatki proizvodi sa visokim sadržajem šećera, zasićenih i trans masnih kiselina</a:t>
            </a:r>
          </a:p>
          <a:p>
            <a:pPr lvl="0" algn="just">
              <a:buFont typeface="+mj-lt"/>
              <a:buAutoNum type="arabicPeriod"/>
              <a:tabLst>
                <a:tab pos="457200" algn="l"/>
              </a:tabLst>
            </a:pPr>
            <a:r>
              <a:rPr lang="sr-Latn-RS" sz="2400" dirty="0">
                <a:solidFill>
                  <a:srgbClr val="27262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Majonez, kečap, senf</a:t>
            </a:r>
          </a:p>
          <a:p>
            <a:pPr lvl="0" algn="just">
              <a:buFont typeface="+mj-lt"/>
              <a:buAutoNum type="arabicPeriod"/>
              <a:tabLst>
                <a:tab pos="457200" algn="l"/>
              </a:tabLst>
            </a:pPr>
            <a:r>
              <a:rPr lang="sr-Latn-RS" sz="2400" dirty="0">
                <a:solidFill>
                  <a:srgbClr val="27262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Slatkiši u većoj količini</a:t>
            </a:r>
          </a:p>
          <a:p>
            <a:pPr lvl="0" algn="just">
              <a:buFont typeface="+mj-lt"/>
              <a:buAutoNum type="arabicPeriod"/>
              <a:tabLst>
                <a:tab pos="457200" algn="l"/>
              </a:tabLst>
            </a:pPr>
            <a:r>
              <a:rPr lang="sr-Latn-RS" sz="2400" dirty="0">
                <a:solidFill>
                  <a:srgbClr val="27262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Gazirani i negazirani napici, energetska pića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BD183D-E968-48C8-96B1-5DB8BB6BC6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369" y="1742360"/>
            <a:ext cx="1338430" cy="19978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8E72D1-794D-4581-A1AD-38707A889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846" y="4070166"/>
            <a:ext cx="2687529" cy="17916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012913-D250-4C95-AD06-5A95D905BC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587" y="701832"/>
            <a:ext cx="2313252" cy="154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5667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2F4884-3D36-4FFA-AF46-FEBE8211DE68}"/>
              </a:ext>
            </a:extLst>
          </p:cNvPr>
          <p:cNvSpPr txBox="1"/>
          <p:nvPr/>
        </p:nvSpPr>
        <p:spPr>
          <a:xfrm>
            <a:off x="4035105" y="109057"/>
            <a:ext cx="7634506" cy="6894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sr-Latn-R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RUČAK</a:t>
            </a:r>
          </a:p>
          <a:p>
            <a:pPr algn="just">
              <a:spcAft>
                <a:spcPts val="750"/>
              </a:spcAft>
            </a:pPr>
            <a:endParaRPr lang="sr-Latn-RS" b="1" dirty="0">
              <a:solidFill>
                <a:srgbClr val="272626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2250"/>
              </a:spcAft>
            </a:pPr>
            <a:r>
              <a:rPr lang="sr-Latn-RS" sz="2400" dirty="0">
                <a:solidFill>
                  <a:srgbClr val="27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 strukturi dnevne ishrane, ručak spada u glavne obroke. Ručak se konzumira nakon dolaska kući s posla ili u </a:t>
            </a:r>
            <a:r>
              <a:rPr lang="sr-Latn-RS" sz="2400" dirty="0" err="1">
                <a:solidFill>
                  <a:srgbClr val="27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predviđenoj</a:t>
            </a:r>
            <a:r>
              <a:rPr lang="sr-Latn-RS" sz="2400" dirty="0">
                <a:solidFill>
                  <a:srgbClr val="27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pauzi na fakultetu ili na poslu.</a:t>
            </a:r>
            <a:endParaRPr lang="sr-Latn-R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2250"/>
              </a:spcAft>
            </a:pPr>
            <a:r>
              <a:rPr lang="sr-Latn-RS" sz="2400" dirty="0">
                <a:solidFill>
                  <a:srgbClr val="27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Ručak bi trebao da se sastoji od supe ili čorbe, glavnog jela od povrća i mesa uz dodatak salate i na kraju voće ili slatkiši.</a:t>
            </a:r>
          </a:p>
          <a:p>
            <a:pPr algn="just">
              <a:spcAft>
                <a:spcPts val="2250"/>
              </a:spcAft>
            </a:pPr>
            <a:r>
              <a:rPr lang="sr-Latn-R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Salate</a:t>
            </a:r>
            <a:r>
              <a:rPr lang="sr-Latn-RS" sz="2400" dirty="0">
                <a:solidFill>
                  <a:srgbClr val="27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su veoma važan sastojak ručka, jer se koristi sveže povrće gde su gubici hranjivih i </a:t>
            </a:r>
            <a:r>
              <a:rPr lang="sr-Latn-RS" sz="2400" dirty="0" err="1">
                <a:solidFill>
                  <a:srgbClr val="27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zaštitinih</a:t>
            </a:r>
            <a:r>
              <a:rPr lang="sr-Latn-RS" sz="2400" dirty="0">
                <a:solidFill>
                  <a:srgbClr val="27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sastojaka najmanji. U zimskom i prolećnom periodu veoma je korisno povrće iz turšije: kiseli kupus, krastavci, paprike, karfiol, kao i ajvar ili cvekla. </a:t>
            </a:r>
            <a:endParaRPr lang="sr-Latn-R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2250"/>
              </a:spcAft>
            </a:pPr>
            <a:endParaRPr lang="sr-Latn-RS" sz="1800" dirty="0">
              <a:solidFill>
                <a:srgbClr val="272626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2250"/>
              </a:spcAft>
            </a:pPr>
            <a:endParaRPr lang="sr-Latn-R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6F0F33-3D4F-46EE-81C4-1B27A3FF6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39" y="2449585"/>
            <a:ext cx="3789553" cy="265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0159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273C9B-8D6C-4BD1-9EF7-DC537E05C37C}"/>
              </a:ext>
            </a:extLst>
          </p:cNvPr>
          <p:cNvSpPr txBox="1"/>
          <p:nvPr/>
        </p:nvSpPr>
        <p:spPr>
          <a:xfrm>
            <a:off x="5192785" y="1753299"/>
            <a:ext cx="6391794" cy="2972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2250"/>
              </a:spcAft>
            </a:pPr>
            <a:r>
              <a:rPr lang="sr-Latn-RS" sz="2400" dirty="0">
                <a:solidFill>
                  <a:srgbClr val="27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Količinu hleba treba smanjiti ako je u glavnom obroku za ručak krompir ili pirinač ili ga izbegavati ako je jelo isključivo od testa.</a:t>
            </a:r>
            <a:endParaRPr lang="sr-Latn-RS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2250"/>
              </a:spcAft>
            </a:pPr>
            <a:r>
              <a:rPr lang="sr-Latn-RS" sz="2400" dirty="0">
                <a:solidFill>
                  <a:srgbClr val="27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Kao sastavni deo ručka može biti kolač ili voće. Prednost uvek treba dati svežem voću. Zavisno od obimnosti ručka, voće i kolači mogu da budu deo popodnevne užine.</a:t>
            </a:r>
            <a:endParaRPr lang="sr-Latn-RS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89C0CC-D36A-4C69-81C9-6A54C800A0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55" y="468854"/>
            <a:ext cx="3968226" cy="26454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A5A13F-4346-4313-B794-5973AEF45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898" y="3329381"/>
            <a:ext cx="3631739" cy="264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9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FD4111-71B0-420D-AB51-1050FCD67C06}"/>
              </a:ext>
            </a:extLst>
          </p:cNvPr>
          <p:cNvSpPr txBox="1"/>
          <p:nvPr/>
        </p:nvSpPr>
        <p:spPr>
          <a:xfrm>
            <a:off x="134224" y="83891"/>
            <a:ext cx="7743038" cy="6602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107000"/>
              </a:lnSpc>
              <a:spcBef>
                <a:spcPts val="200"/>
              </a:spcBef>
            </a:pPr>
            <a:r>
              <a:rPr lang="sr-Latn-R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VEČERA</a:t>
            </a:r>
          </a:p>
          <a:p>
            <a:pPr algn="just" fontAlgn="base">
              <a:lnSpc>
                <a:spcPct val="107000"/>
              </a:lnSpc>
              <a:spcBef>
                <a:spcPts val="200"/>
              </a:spcBef>
            </a:pPr>
            <a:endParaRPr lang="sr-Latn-RS" sz="24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 fontAlgn="base">
              <a:spcBef>
                <a:spcPts val="200"/>
              </a:spcBef>
            </a:pPr>
            <a:r>
              <a:rPr lang="sr-Latn-R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Večera je sve češće obrok kada se okuplja cela porodica</a:t>
            </a:r>
            <a:r>
              <a:rPr lang="sr-Latn-R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just" fontAlgn="base">
              <a:spcBef>
                <a:spcPts val="200"/>
              </a:spcBef>
            </a:pPr>
            <a:endParaRPr lang="sr-Latn-RS" sz="24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 fontAlgn="base">
              <a:spcBef>
                <a:spcPts val="200"/>
              </a:spcBef>
            </a:pPr>
            <a:r>
              <a:rPr lang="sr-Latn-R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Nekada je to bio ručak, ali današnji način života diktira drugačiju satnicu. I namirnice za večeru su se postepeno zamenile onima za ručak. </a:t>
            </a:r>
            <a:endParaRPr lang="sr-Latn-RS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190500" algn="just" fontAlgn="base"/>
            <a:r>
              <a:rPr lang="sr-Latn-R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sr-Latn-RS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 fontAlgn="base">
              <a:spcBef>
                <a:spcPts val="200"/>
              </a:spcBef>
            </a:pPr>
            <a:r>
              <a:rPr lang="sr-Latn-R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Večera bi trebala da bude lagani obrok, koji se konzumira najmanje dva do tri sata pre spavanja i koji iznosi oko 20 do 25% energetske vrednosti od celokupnog dnevnog kalorijskog unosa.</a:t>
            </a:r>
            <a:endParaRPr lang="sr-Latn-RS" sz="2400" dirty="0">
              <a:solidFill>
                <a:srgbClr val="2F5496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 fontAlgn="base">
              <a:spcBef>
                <a:spcPts val="200"/>
              </a:spcBef>
            </a:pPr>
            <a:r>
              <a:rPr lang="sr-Latn-RS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sr-Latn-RS" sz="2400" b="1" dirty="0">
              <a:solidFill>
                <a:srgbClr val="2F5496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 fontAlgn="base">
              <a:spcBef>
                <a:spcPts val="200"/>
              </a:spcBef>
            </a:pPr>
            <a:r>
              <a:rPr lang="sr-Latn-R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Sama priprema večere bi trebala da se bazira na namirnicama, koje se lako vare. Ovo je važno zbog toga što se uz manje pun želudac bolje spava. </a:t>
            </a:r>
            <a:endParaRPr lang="sr-Latn-RS" sz="2400" dirty="0">
              <a:solidFill>
                <a:srgbClr val="2F5496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21B5F9-66A6-4E24-993A-C28BF16B4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442" y="83891"/>
            <a:ext cx="4065334" cy="24312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83420D-0976-442C-9003-5D425DFD00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479" y="3395601"/>
            <a:ext cx="2920581" cy="18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8045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9"/>
          <p:cNvSpPr>
            <a:spLocks noChangeArrowheads="1" noChangeShapeType="1" noTextEdit="1"/>
          </p:cNvSpPr>
          <p:nvPr/>
        </p:nvSpPr>
        <p:spPr bwMode="auto">
          <a:xfrm>
            <a:off x="4388445" y="4723990"/>
            <a:ext cx="3138984" cy="466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12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216821" y="5714666"/>
            <a:ext cx="7573132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58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58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58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58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58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58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58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58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58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sr-Latn-R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Programski zadatak Posebnog programa u oblasti javnog zdravlja za APV u 2024. godini:</a:t>
            </a:r>
            <a:endParaRPr lang="sr-Latn-RS" sz="1600" dirty="0">
              <a:solidFill>
                <a:srgbClr val="52525B"/>
              </a:solidFill>
              <a:latin typeface="-apple-system"/>
            </a:endParaRPr>
          </a:p>
          <a:p>
            <a:pPr algn="ctr">
              <a:spcBef>
                <a:spcPts val="0"/>
              </a:spcBef>
              <a:buNone/>
            </a:pPr>
            <a:r>
              <a:rPr lang="sr-Latn-R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Unapređenje zdravstvene pismenosti populacije – „Znanjem do zdravih izbora“ </a:t>
            </a:r>
            <a:endParaRPr lang="sr-Latn-RS" sz="1600" dirty="0">
              <a:solidFill>
                <a:srgbClr val="52525B"/>
              </a:solidFill>
              <a:latin typeface="-apple-system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10663"/>
            <a:ext cx="2049462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159391" y="3867325"/>
            <a:ext cx="11547545" cy="10061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sr-Latn-RS" sz="1800" b="1" i="0" dirty="0">
                <a:solidFill>
                  <a:schemeClr val="accent1"/>
                </a:solidFill>
                <a:effectLst/>
                <a:latin typeface="Calibri" panose="020F0502020204030204" pitchFamily="34" charset="0"/>
              </a:rPr>
              <a:t>U prezentaciji su korišćene slike iz publikacija Instituta za javno zdravlje Vojvodine i iz sledećih izvora</a:t>
            </a:r>
            <a:r>
              <a:rPr kumimoji="0" lang="en-US" sz="1800" b="1" i="0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 tooltip="https://pixabay.com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</a:t>
            </a:r>
            <a:r>
              <a:rPr kumimoji="0" lang="sr-Cyrl-RS" sz="1800" b="1" i="0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 tooltip="https://pixabay.com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en-US" sz="1800" b="1" i="0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 tooltip="https://pixabay.com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kumimoji="0" lang="ru-RU" sz="1800" b="1" i="0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 tooltip="https://pixabay.com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</a:t>
            </a:r>
            <a:r>
              <a:rPr kumimoji="0" lang="en-US" sz="1800" b="1" i="0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 tooltip="https://pixabay.com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pixabay</a:t>
            </a:r>
            <a:r>
              <a:rPr kumimoji="0" lang="ru-RU" sz="1800" b="1" i="0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 tooltip="https://pixabay.com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kumimoji="0" lang="en-US" sz="1800" b="1" i="0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 tooltip="https://pixabay.com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</a:t>
            </a:r>
            <a:r>
              <a:rPr kumimoji="0" lang="ru-RU" sz="1800" b="1" i="0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 tooltip="https://pixabay.com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kumimoji="0" lang="en-US" sz="1800" b="1" i="0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l"/>
            <a:r>
              <a:rPr lang="ru-RU" sz="18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 tooltip="https://pixabay.com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37783" y="272955"/>
            <a:ext cx="11058098" cy="26380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sr-Latn-R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Literatura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sr-Latn-R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AutoNum type="arabicPeriod"/>
            </a:pPr>
            <a:r>
              <a:rPr lang="sr-Latn-RS" sz="1800" dirty="0">
                <a:latin typeface="Arial" panose="020B0604020202020204" pitchFamily="34" charset="0"/>
                <a:cs typeface="Arial" panose="020B0604020202020204" pitchFamily="34" charset="0"/>
              </a:rPr>
              <a:t>Garrow J.S. James W.P.T. Ralph A. Human Nutrition and Dietetics. Churchill Living Stone, 2000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sr-Latn-RS" sz="1800" dirty="0">
                <a:latin typeface="Arial" panose="020B0604020202020204" pitchFamily="34" charset="0"/>
                <a:cs typeface="Arial" pitchFamily="34" charset="0"/>
              </a:rPr>
              <a:t>  Novaković B, </a:t>
            </a:r>
            <a:r>
              <a:rPr lang="sr-Latn-RS" sz="1800" dirty="0" err="1">
                <a:latin typeface="Arial" panose="020B0604020202020204" pitchFamily="34" charset="0"/>
                <a:cs typeface="Arial" pitchFamily="34" charset="0"/>
              </a:rPr>
              <a:t>Jusupović</a:t>
            </a:r>
            <a:r>
              <a:rPr lang="sr-Latn-RS" sz="1800" dirty="0">
                <a:latin typeface="Arial" panose="020B0604020202020204" pitchFamily="34" charset="0"/>
                <a:cs typeface="Arial" pitchFamily="34" charset="0"/>
              </a:rPr>
              <a:t> F. Ishrana i zdravlje, Univerzitet u Novom Sadu, Medicinski fakultet, 2019.</a:t>
            </a:r>
            <a:endParaRPr lang="en-US" sz="1800" dirty="0">
              <a:latin typeface="Arial" panose="020B0604020202020204" pitchFamily="34" charset="0"/>
              <a:cs typeface="Arial" pitchFamily="34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sr-Latn-RS" sz="1800" dirty="0" err="1">
                <a:latin typeface="Arial" panose="020B0604020202020204" pitchFamily="34" charset="0"/>
                <a:cs typeface="Arial" pitchFamily="34" charset="0"/>
              </a:rPr>
              <a:t>Vranešić</a:t>
            </a:r>
            <a:r>
              <a:rPr lang="sr-Latn-RS" sz="1800" dirty="0">
                <a:latin typeface="Arial" panose="020B0604020202020204" pitchFamily="34" charset="0"/>
                <a:cs typeface="Arial" pitchFamily="34" charset="0"/>
              </a:rPr>
              <a:t> D, </a:t>
            </a:r>
            <a:r>
              <a:rPr lang="sr-Latn-RS" sz="1800" dirty="0" err="1">
                <a:latin typeface="Arial" panose="020B0604020202020204" pitchFamily="34" charset="0"/>
                <a:cs typeface="Arial" pitchFamily="34" charset="0"/>
              </a:rPr>
              <a:t>Alebić</a:t>
            </a:r>
            <a:r>
              <a:rPr lang="sr-Latn-RS" sz="1800" dirty="0">
                <a:latin typeface="Arial" panose="020B0604020202020204" pitchFamily="34" charset="0"/>
                <a:cs typeface="Arial" pitchFamily="34" charset="0"/>
              </a:rPr>
              <a:t> I. Hrana pod povećalom, Profil </a:t>
            </a:r>
            <a:r>
              <a:rPr lang="sr-Latn-RS" sz="1800" dirty="0" err="1">
                <a:latin typeface="Arial" panose="020B0604020202020204" pitchFamily="34" charset="0"/>
                <a:cs typeface="Arial" pitchFamily="34" charset="0"/>
              </a:rPr>
              <a:t>International</a:t>
            </a:r>
            <a:r>
              <a:rPr lang="sr-Latn-RS" sz="1800" dirty="0">
                <a:latin typeface="Arial" panose="020B0604020202020204" pitchFamily="34" charset="0"/>
                <a:cs typeface="Arial" pitchFamily="34" charset="0"/>
              </a:rPr>
              <a:t> 2006.</a:t>
            </a:r>
          </a:p>
          <a:p>
            <a:pPr marL="457200" indent="-457200" algn="l">
              <a:buFont typeface="+mj-lt"/>
              <a:buAutoNum type="arabicPeriod"/>
            </a:pPr>
            <a:r>
              <a:rPr lang="sr-Latn-RS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lang="sr-Latn-R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r-Latn-RS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Mayo</a:t>
            </a:r>
            <a:r>
              <a:rPr lang="sr-Latn-R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r-Latn-RS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Clinic</a:t>
            </a:r>
            <a:r>
              <a:rPr lang="sr-Latn-R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r-Latn-RS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Diet</a:t>
            </a:r>
            <a:r>
              <a:rPr lang="sr-Latn-R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r-Latn-RS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Good</a:t>
            </a:r>
            <a:r>
              <a:rPr lang="sr-Latn-R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r-Latn-RS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Books</a:t>
            </a:r>
            <a:r>
              <a:rPr lang="sr-Latn-R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212</a:t>
            </a:r>
          </a:p>
          <a:p>
            <a:pPr algn="l"/>
            <a:endParaRPr lang="sr-Latn-RS" sz="24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3BFC82-42B0-4653-B16D-C1CADABC7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5943" y="5059672"/>
            <a:ext cx="3725771" cy="7376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B4C6EC-99D9-4317-BD11-57AD7C23CC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7313" y="5931962"/>
            <a:ext cx="2069058" cy="65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50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Click="0" advTm="10000"/>
    </mc:Choice>
    <mc:Fallback xmlns="">
      <p:transition spd="slow" advClick="0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5EAFE-242A-4D28-88FF-A51363F385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613" y="1702964"/>
            <a:ext cx="11303466" cy="4454555"/>
          </a:xfrm>
        </p:spPr>
        <p:txBody>
          <a:bodyPr>
            <a:normAutofit/>
          </a:bodyPr>
          <a:lstStyle/>
          <a:p>
            <a:pPr algn="just">
              <a:spcAft>
                <a:spcPts val="750"/>
              </a:spcAft>
            </a:pPr>
            <a:r>
              <a:rPr lang="sr-Latn-RS" sz="2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Struktura dnevne ishrane mladih ljudi uzrasta 15 do 19 godina treba da obezbedi odgovarajuće zadovoljenje energetskih i nutritivnih potreba, kroz:</a:t>
            </a:r>
            <a:endParaRPr lang="sr-Latn-RS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l">
              <a:spcAft>
                <a:spcPts val="750"/>
              </a:spcAft>
            </a:pPr>
            <a:r>
              <a:rPr lang="sr-Latn-RS" sz="2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1) zastupljenost svih grupa namirnica, sa određenim udelom u odnosu na ukupni dnevni energetski unos;</a:t>
            </a:r>
            <a:endParaRPr lang="sr-Latn-RS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l">
              <a:spcAft>
                <a:spcPts val="750"/>
              </a:spcAft>
            </a:pPr>
            <a:r>
              <a:rPr lang="sr-Latn-RS" sz="2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2) zastupljenost svih hranljivih materija (</a:t>
            </a:r>
            <a:r>
              <a:rPr lang="sr-Latn-RS" sz="24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makronutrijenata</a:t>
            </a:r>
            <a:r>
              <a:rPr lang="sr-Latn-RS" sz="2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u određenom procentualnom odnosu;</a:t>
            </a:r>
            <a:endParaRPr lang="sr-Latn-RS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l">
              <a:spcAft>
                <a:spcPts val="750"/>
              </a:spcAft>
            </a:pPr>
            <a:r>
              <a:rPr lang="sr-Latn-RS" sz="2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3) zastupljenost minerala i vitamina (</a:t>
            </a:r>
            <a:r>
              <a:rPr lang="sr-Latn-RS" sz="24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mikronutrijenata</a:t>
            </a:r>
            <a:r>
              <a:rPr lang="sr-Latn-RS" sz="2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u preporučenoj količini/vrednosti;</a:t>
            </a:r>
            <a:endParaRPr lang="sr-Latn-RS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l">
              <a:spcAft>
                <a:spcPts val="750"/>
              </a:spcAft>
            </a:pPr>
            <a:r>
              <a:rPr lang="sr-Latn-RS" sz="2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4) raspodelu ukupne energije u </a:t>
            </a:r>
            <a:r>
              <a:rPr lang="sr-Latn-RS" sz="24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kcal</a:t>
            </a:r>
            <a:r>
              <a:rPr lang="sr-Latn-RS" sz="2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podeljene na odgovarajući broj dnevnih obroka u određenom procentualnom odnosu.</a:t>
            </a:r>
            <a:endParaRPr lang="sr-Latn-RS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sr-Latn-R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94AE09-289F-49ED-97A5-9C154679D4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752" y="0"/>
            <a:ext cx="2399252" cy="159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907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0D2C6-7458-4613-870B-6907C1FE8E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85894"/>
            <a:ext cx="10515600" cy="5791069"/>
          </a:xfrm>
        </p:spPr>
        <p:txBody>
          <a:bodyPr>
            <a:normAutofit/>
          </a:bodyPr>
          <a:lstStyle/>
          <a:p>
            <a:pPr marL="45720" indent="0" algn="just">
              <a:lnSpc>
                <a:spcPct val="110000"/>
              </a:lnSpc>
              <a:spcBef>
                <a:spcPts val="200"/>
              </a:spcBef>
              <a:spcAft>
                <a:spcPts val="2250"/>
              </a:spcAft>
              <a:buNone/>
            </a:pPr>
            <a:r>
              <a:rPr lang="sr-Latn-RS" sz="2400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Preporučena zastupljenost pojedinih grupa namirnica</a:t>
            </a:r>
            <a:endParaRPr lang="sr-Latn-RS" sz="2400" b="1" dirty="0">
              <a:solidFill>
                <a:schemeClr val="accent1">
                  <a:lumMod val="50000"/>
                </a:schemeClr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0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r-Latn-RS" sz="2400" dirty="0">
                <a:solidFill>
                  <a:srgbClr val="27262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Žitarice, proizvodi od žitarica : Svaki dan</a:t>
            </a:r>
            <a:endParaRPr lang="sr-Latn-RS" sz="2400" dirty="0">
              <a:solidFill>
                <a:srgbClr val="27262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0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r-Latn-RS" sz="2400" dirty="0">
                <a:solidFill>
                  <a:srgbClr val="27262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Povrće : Svaki dan</a:t>
            </a:r>
            <a:endParaRPr lang="sr-Latn-RS" sz="2400" dirty="0">
              <a:solidFill>
                <a:srgbClr val="27262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0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r-Latn-RS" sz="2400" dirty="0">
                <a:solidFill>
                  <a:srgbClr val="27262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Voće : Svaki dan</a:t>
            </a:r>
            <a:endParaRPr lang="sr-Latn-RS" sz="2400" dirty="0">
              <a:solidFill>
                <a:srgbClr val="27262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0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r-Latn-RS" sz="2400" dirty="0">
                <a:solidFill>
                  <a:srgbClr val="27262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Meso : Svaki dan ili do pet puta nedeljno</a:t>
            </a:r>
            <a:endParaRPr lang="sr-Latn-RS" sz="2400" dirty="0">
              <a:solidFill>
                <a:srgbClr val="27262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0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r-Latn-RS" sz="2400" dirty="0">
                <a:solidFill>
                  <a:srgbClr val="27262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Riba : Najmanje 1-2 puta nedeljno</a:t>
            </a:r>
            <a:endParaRPr lang="sr-Latn-RS" sz="2400" dirty="0">
              <a:solidFill>
                <a:srgbClr val="27262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0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r-Latn-RS" sz="2400" dirty="0">
                <a:solidFill>
                  <a:srgbClr val="27262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Jaja : Do tri puta nedeljno</a:t>
            </a:r>
            <a:endParaRPr lang="sr-Latn-RS" sz="2400" dirty="0">
              <a:solidFill>
                <a:srgbClr val="27262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0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r-Latn-RS" sz="2400" dirty="0">
                <a:solidFill>
                  <a:srgbClr val="27262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Mahunarke : 1-2 nedeljno</a:t>
            </a:r>
            <a:endParaRPr lang="sr-Latn-RS" sz="2400" dirty="0">
              <a:solidFill>
                <a:srgbClr val="27262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0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r-Latn-RS" sz="2400" dirty="0">
                <a:solidFill>
                  <a:srgbClr val="27262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Mleko i mlečni proizvodi : Svaki dan</a:t>
            </a:r>
            <a:endParaRPr lang="sr-Latn-RS" sz="2400" dirty="0">
              <a:solidFill>
                <a:srgbClr val="27262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0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r-Latn-RS" sz="2400" dirty="0">
                <a:solidFill>
                  <a:srgbClr val="27262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Masti i ulja : hladno ceđeno ulje u malim količinama, kao preliv pri pripremi povrća</a:t>
            </a:r>
            <a:endParaRPr lang="sr-Latn-RS" sz="2400" dirty="0">
              <a:solidFill>
                <a:srgbClr val="27262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0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r-Latn-RS" sz="2400" dirty="0">
                <a:solidFill>
                  <a:srgbClr val="27262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Voda : Svaki dan, između obroka</a:t>
            </a:r>
            <a:endParaRPr lang="sr-Latn-RS" sz="2400" dirty="0">
              <a:solidFill>
                <a:srgbClr val="27262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Latn-R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A1AB23-F6A8-490E-8FF1-FF66B88DA8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738" y="773419"/>
            <a:ext cx="3671931" cy="244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333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C8AD6-A195-4FF3-A21D-624E7994F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835" y="2869035"/>
            <a:ext cx="11016462" cy="3582100"/>
          </a:xfrm>
        </p:spPr>
        <p:txBody>
          <a:bodyPr>
            <a:normAutofit fontScale="92500" lnSpcReduction="20000"/>
          </a:bodyPr>
          <a:lstStyle/>
          <a:p>
            <a:pPr marL="45720" indent="0" algn="l">
              <a:lnSpc>
                <a:spcPct val="110000"/>
              </a:lnSpc>
              <a:spcBef>
                <a:spcPts val="0"/>
              </a:spcBef>
              <a:buNone/>
            </a:pPr>
            <a:r>
              <a:rPr lang="sr-Latn-RS" sz="26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Dnevne energetske potrebe mladih ljudi od 20 do 30 godina su 1800 - 2200 </a:t>
            </a:r>
            <a:r>
              <a:rPr lang="sr-Latn-RS" sz="26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kcal</a:t>
            </a:r>
            <a:r>
              <a:rPr lang="sr-Latn-RS" sz="26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sr-Latn-RS" sz="2600" b="0" i="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sr-Latn-RS" sz="2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 ovom periodu mnogi mladi započinju studije, a drugi počinju da rade. Još uvek roditelji mogu </a:t>
            </a:r>
            <a:r>
              <a:rPr lang="sr-Latn-RS" sz="2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kontrolisatiu</a:t>
            </a:r>
            <a:r>
              <a:rPr lang="sr-Latn-RS" sz="2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usmeravati način ishrane. Najviše treba obratiti pažnju na slatkiše i grickalice. Ukoliko dolazi do neumerene ishrane u ovom periodu, doći će do stvaranja gojaznosti.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sr-Latn-R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Većina mladih ljudi u ovom uzrastu u dvadeset prvom veku vodi računa i o svom fizičkom izgledu i mnogi od njih su fizički aktivni.</a:t>
            </a:r>
            <a:endParaRPr lang="sr-Latn-RS" sz="26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 algn="l">
              <a:buNone/>
            </a:pPr>
            <a:r>
              <a:rPr lang="sr-Latn-R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Deca imaju instiktivni osećaj za glad i sitost. </a:t>
            </a:r>
          </a:p>
          <a:p>
            <a:pPr marL="45720" indent="0" algn="l">
              <a:buNone/>
            </a:pPr>
            <a:r>
              <a:rPr lang="sr-Latn-R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sr-Latn-R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izička aktivnost dece ili njeno odsustvo utiču na to da deca jedan dan pojedu više hrane a drugi manje</a:t>
            </a:r>
            <a:endParaRPr lang="sr-Latn-RS" sz="1600" b="0" i="0" dirty="0">
              <a:solidFill>
                <a:srgbClr val="000000"/>
              </a:solidFill>
              <a:effectLst/>
              <a:latin typeface="MerriweatherRegular"/>
            </a:endParaRPr>
          </a:p>
          <a:p>
            <a:pPr algn="l"/>
            <a:endParaRPr lang="sr-Latn-RS" sz="16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sr-Latn-R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C4D48A-F5E9-4821-98FF-81C6D9479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3270" y="58723"/>
            <a:ext cx="3719765" cy="241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99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41047-1AC6-4EF8-9BCE-0F64A4A0E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4733" y="4093828"/>
            <a:ext cx="10595295" cy="2323749"/>
          </a:xfrm>
        </p:spPr>
        <p:txBody>
          <a:bodyPr/>
          <a:lstStyle/>
          <a:p>
            <a:pPr marL="0" indent="0" algn="just">
              <a:buNone/>
            </a:pPr>
            <a:r>
              <a:rPr lang="sr-Latn-RS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Hrana </a:t>
            </a:r>
            <a:r>
              <a:rPr lang="sr-Latn-R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ima veoma važne uloge u našem organizmu – telu daje energiju i pomaže u očuvanju imunog sistema. Pravilan izbor namirnica koji je raspoređen na određen broj obroka zadovoljava energetske potrebe i unos hranjivih i zaštitnih materija.</a:t>
            </a:r>
          </a:p>
          <a:p>
            <a:pPr marL="0" indent="0" algn="just">
              <a:buNone/>
            </a:pPr>
            <a:r>
              <a:rPr lang="sr-Latn-R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 postoji nijedna namirnica koja sadrži sve potrebne hranjive i zaštitne materije. </a:t>
            </a:r>
          </a:p>
          <a:p>
            <a:pPr marL="0" indent="0" algn="just">
              <a:buNone/>
            </a:pPr>
            <a:endParaRPr lang="sr-Latn-R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E592AC-66D1-4B93-B6D6-D8182DA75B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23" y="244571"/>
            <a:ext cx="4349801" cy="28998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193511-C1D2-4AF1-8577-0CEA507EB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926" y="129995"/>
            <a:ext cx="4244830" cy="28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74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30645D-4845-4BFB-A21E-071AE08CAB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391" y="3028426"/>
            <a:ext cx="10845129" cy="3851187"/>
          </a:xfrm>
        </p:spPr>
        <p:txBody>
          <a:bodyPr>
            <a:normAutofit/>
          </a:bodyPr>
          <a:lstStyle/>
          <a:p>
            <a:pPr marL="45720" indent="0" algn="l">
              <a:buNone/>
            </a:pPr>
            <a:r>
              <a:rPr lang="sr-Latn-RS" sz="24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 dvadesetim godinama</a:t>
            </a:r>
          </a:p>
          <a:p>
            <a:pPr marL="45720" indent="0" algn="l">
              <a:buNone/>
            </a:pPr>
            <a:r>
              <a:rPr lang="sr-Latn-RS" sz="2400" b="1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Namirnice bogate belančevinama</a:t>
            </a:r>
          </a:p>
          <a:p>
            <a:pPr marL="45720" indent="0" algn="l">
              <a:buNone/>
            </a:pPr>
            <a:endParaRPr lang="sr-Latn-RS" sz="2400" b="0" i="0" dirty="0">
              <a:solidFill>
                <a:srgbClr val="55555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sr-Latn-RS" sz="24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Većina</a:t>
            </a:r>
            <a:r>
              <a:rPr lang="sr-Latn-RS" sz="2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mladih unosi </a:t>
            </a:r>
            <a:r>
              <a:rPr lang="sr-Latn-RS" sz="24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dovoljnu količinu proteina, koji pomažu telu da izgradi i očuva dobar tonus mišića. </a:t>
            </a:r>
            <a:r>
              <a:rPr lang="sr-Latn-RS" sz="2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Aktivnim mladim ljudima, posebno onima koji se bave sportom, potrebna je i veća količina proteina. Dobri izvori uključuju </a:t>
            </a:r>
            <a:r>
              <a:rPr lang="sr-Latn-RS" sz="24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nemasno meso, ribu, jaja, mleko i mlečne proizvode</a:t>
            </a:r>
            <a:r>
              <a:rPr lang="sr-Latn-RS" sz="2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sr-Latn-RS" sz="2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kao i biljne izvore kao što su </a:t>
            </a:r>
            <a:r>
              <a:rPr lang="sr-Latn-RS" sz="24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pasulj, grašak, sočivo, orasi, semenke i </a:t>
            </a:r>
            <a:r>
              <a:rPr lang="sr-Latn-RS" sz="2400" b="1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tofu</a:t>
            </a:r>
            <a:r>
              <a:rPr lang="sr-Latn-RS" sz="2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sr-Latn-RS" sz="24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A1FA70-FA66-434C-A12A-09E7BE7B3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1428" y="134748"/>
            <a:ext cx="4244829" cy="303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204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945C09-EFD2-4329-9764-9F0AF3919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9564" y="3229761"/>
            <a:ext cx="9872871" cy="3185020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sr-Latn-RS" sz="24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 dvadesetim godinama</a:t>
            </a:r>
          </a:p>
          <a:p>
            <a:pPr marL="45720" indent="0" algn="l">
              <a:buNone/>
            </a:pPr>
            <a:r>
              <a:rPr lang="sr-Latn-RS" sz="24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Složeni ugljeni hidrati</a:t>
            </a:r>
            <a:endParaRPr lang="sr-Latn-RS" sz="24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sr-Latn-RS" sz="2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Ugljeni hidrati su </a:t>
            </a:r>
            <a:r>
              <a:rPr lang="sr-Latn-RS" sz="24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osnovni izvor energije za naše telo</a:t>
            </a:r>
            <a:r>
              <a:rPr lang="sr-Latn-RS" sz="2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Našem telu potrebno je više vremena da razgradi i probavi složene ugljene hidrate, što nam daje više energije i pomaže nam da se duže </a:t>
            </a:r>
            <a:r>
              <a:rPr lang="sr-Latn-RS" sz="24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osećamo</a:t>
            </a:r>
            <a:r>
              <a:rPr lang="sr-Latn-RS" sz="2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siti. Dobri izvori njih su </a:t>
            </a:r>
            <a:r>
              <a:rPr lang="sr-Latn-RS" sz="24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žitarice i proizvodi od žitarica. </a:t>
            </a:r>
          </a:p>
          <a:p>
            <a:pPr algn="l"/>
            <a:r>
              <a:rPr lang="sr-Latn-RS" sz="2400" dirty="0">
                <a:latin typeface="Arial" panose="020B0604020202020204" pitchFamily="34" charset="0"/>
                <a:cs typeface="Arial" panose="020B0604020202020204" pitchFamily="34" charset="0"/>
              </a:rPr>
              <a:t>Kako</a:t>
            </a:r>
            <a:r>
              <a:rPr lang="sr-Latn-R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RS" sz="2400" dirty="0">
                <a:latin typeface="Arial" panose="020B0604020202020204" pitchFamily="34" charset="0"/>
                <a:cs typeface="Arial" panose="020B0604020202020204" pitchFamily="34" charset="0"/>
              </a:rPr>
              <a:t>je većina mladih ljudi fizički aktivno, potrebno je da unose i jednostavne proste ugljene hidrate, posebno nakon bilo koje intenzivnije fizičke aktivnosti</a:t>
            </a:r>
            <a:endParaRPr lang="sr-Latn-RS" sz="24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B1F8F1-CD10-4430-8473-FE567888F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565" y="503342"/>
            <a:ext cx="3292370" cy="21979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540C02-FA0F-41D0-9A7E-7763D2419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3135" y="342901"/>
            <a:ext cx="4203551" cy="235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038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D19F70-30FC-49E7-AE60-B533D53CD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2848" y="3196205"/>
            <a:ext cx="9865453" cy="3011647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sr-Latn-RS" sz="24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 dvadesetim godinama</a:t>
            </a:r>
          </a:p>
          <a:p>
            <a:pPr marL="45720" indent="0" algn="l">
              <a:buNone/>
            </a:pPr>
            <a:r>
              <a:rPr lang="sr-Latn-RS" sz="2400" b="1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Hrana bogata kalcijumom</a:t>
            </a:r>
            <a:endParaRPr lang="sr-Latn-RS" sz="2400" b="0" i="0" dirty="0"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sr-Latn-RS" sz="2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Kalcijum je sastavni deo kostiju i zuba. Ovo je posebno važno tokom dvadesetih godina, kada kosti dostignu svoju maksimalnu veličinu i snagu. Mlečni proizvodi poput </a:t>
            </a:r>
            <a:r>
              <a:rPr lang="sr-Latn-RS" sz="24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mleka, jogurta, kefira, sireva, pavlake </a:t>
            </a:r>
            <a:r>
              <a:rPr lang="sr-Latn-RS" sz="240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 </a:t>
            </a:r>
            <a:r>
              <a:rPr lang="sr-Latn-RS" sz="2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dobri izvori kalcijuma. Ovi proizvodi imaju i druge važne materije, poput </a:t>
            </a:r>
            <a:r>
              <a:rPr lang="sr-Latn-RS" sz="24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vitamina D, kalijuma i proteina</a:t>
            </a:r>
            <a:r>
              <a:rPr lang="sr-Latn-RS" sz="2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sr-Latn-RS" sz="24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3F1AFF-68BD-4220-8729-7FF40F4EA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8348" y="650148"/>
            <a:ext cx="2439239" cy="221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562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49C78-952D-4D32-B835-08D206C7E3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452" y="3212284"/>
            <a:ext cx="10142290" cy="3353499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sr-Latn-RS" sz="24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 dvadesetim godinama</a:t>
            </a:r>
          </a:p>
          <a:p>
            <a:pPr marL="45720" indent="0" algn="l">
              <a:buNone/>
            </a:pPr>
            <a:r>
              <a:rPr lang="sr-Latn-RS" sz="2400" b="1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Hrana bogata gvožđem</a:t>
            </a:r>
            <a:endParaRPr lang="sr-Latn-RS" sz="2400" b="0" i="0" dirty="0"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sr-Latn-RS" sz="2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Gvožđe </a:t>
            </a:r>
            <a:r>
              <a:rPr lang="sr-Latn-RS" sz="24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pomaže u prenosu kiseonika kroz telo i daje nam energiju</a:t>
            </a:r>
            <a:r>
              <a:rPr lang="sr-Latn-RS" sz="2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Nedostatak gvožđa može dovesti do </a:t>
            </a:r>
            <a:r>
              <a:rPr lang="sr-Latn-RS" sz="24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anemije</a:t>
            </a:r>
            <a:r>
              <a:rPr lang="sr-Latn-RS" sz="2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Tada krv nema dovoljno crvenih krvnih zrnaca da prenosi kiseonik na način na koji bi trebalo. Mlade žene su sklonije anemijama, ali </a:t>
            </a:r>
            <a:r>
              <a:rPr lang="sr-Latn-RS" sz="24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hrana poput mesa, posebno crvenog mesa, pasulja, </a:t>
            </a:r>
            <a:r>
              <a:rPr lang="sr-Latn-RS" sz="2400" b="1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spanaća</a:t>
            </a:r>
            <a:r>
              <a:rPr lang="sr-Latn-RS" sz="24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 nemasnog crvenog mesa može </a:t>
            </a:r>
            <a:r>
              <a:rPr lang="sr-Latn-RS" sz="2400" b="1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pomoći</a:t>
            </a:r>
            <a:r>
              <a:rPr lang="sr-Latn-RS" sz="2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r>
              <a:rPr lang="sr-Latn-RS" sz="24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Važno je napomenuti da suplemente gvožđa ne treba uzimati samoinicijativno.</a:t>
            </a:r>
            <a:endParaRPr lang="sr-Latn-RS" sz="24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7B238B-4F9D-4F86-80D7-16C13F1F8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0870" y="75501"/>
            <a:ext cx="2980888" cy="335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8154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2754</TotalTime>
  <Words>1715</Words>
  <Application>Microsoft Office PowerPoint</Application>
  <PresentationFormat>Widescreen</PresentationFormat>
  <Paragraphs>106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-apple-system</vt:lpstr>
      <vt:lpstr>Arial</vt:lpstr>
      <vt:lpstr>Arial Black</vt:lpstr>
      <vt:lpstr>Calibri</vt:lpstr>
      <vt:lpstr>Calibri Light</vt:lpstr>
      <vt:lpstr>MerriweatherRegular</vt:lpstr>
      <vt:lpstr>Symbol</vt:lpstr>
      <vt:lpstr>Times New Roman</vt:lpstr>
      <vt:lpstr>Office Theme</vt:lpstr>
      <vt:lpstr>ISHRANA MLADIH UZRASTA OD 20 DO 30 GODINA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Doručak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Institut za javno zdravlje Vojvodine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Dušan Čanković</dc:creator>
  <cp:lastModifiedBy>Korisnik</cp:lastModifiedBy>
  <cp:revision>193</cp:revision>
  <dcterms:created xsi:type="dcterms:W3CDTF">2020-02-26T08:59:08Z</dcterms:created>
  <dcterms:modified xsi:type="dcterms:W3CDTF">2025-01-24T12:09:20Z</dcterms:modified>
</cp:coreProperties>
</file>